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64"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SorterView">
  <p:normalViewPr>
    <p:restoredLeft sz="15620"/>
    <p:restoredTop sz="94660"/>
  </p:normalViewPr>
  <p:slideViewPr>
    <p:cSldViewPr snapToGrid="0" snapToObjects="1">
      <p:cViewPr varScale="1">
        <p:scale>
          <a:sx n="98" d="100"/>
          <a:sy n="98" d="100"/>
        </p:scale>
        <p:origin x="-488"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4" name="Group 52"/>
          <p:cNvGrpSpPr/>
          <p:nvPr/>
        </p:nvGrpSpPr>
        <p:grpSpPr>
          <a:xfrm>
            <a:off x="103644" y="1997845"/>
            <a:ext cx="9264100" cy="3669157"/>
            <a:chOff x="103644" y="1997845"/>
            <a:chExt cx="9264100" cy="3669157"/>
          </a:xfrm>
        </p:grpSpPr>
        <p:sp>
          <p:nvSpPr>
            <p:cNvPr id="21" name="Freeform 20"/>
            <p:cNvSpPr/>
            <p:nvPr/>
          </p:nvSpPr>
          <p:spPr>
            <a:xfrm rot="15669120">
              <a:off x="3703491" y="-842257"/>
              <a:ext cx="2064406"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67397 w 2209695"/>
                <a:gd name="connsiteY0" fmla="*/ 8829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67397" y="8829966"/>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Freeform 22"/>
            <p:cNvSpPr/>
            <p:nvPr/>
          </p:nvSpPr>
          <p:spPr>
            <a:xfrm rot="15660000">
              <a:off x="5179560" y="157915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Freeform 25"/>
            <p:cNvSpPr/>
            <p:nvPr/>
          </p:nvSpPr>
          <p:spPr>
            <a:xfrm rot="15660000">
              <a:off x="6127955" y="-68851"/>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62833"/>
                <a:gd name="connsiteY0" fmla="*/ 6172200 h 6320186"/>
                <a:gd name="connsiteX1" fmla="*/ 0 w 962833"/>
                <a:gd name="connsiteY1" fmla="*/ 6172200 h 6320186"/>
                <a:gd name="connsiteX2" fmla="*/ 5534 w 962833"/>
                <a:gd name="connsiteY2" fmla="*/ 6164375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5534" y="6164375"/>
                  </a:lnTo>
                  <a:cubicBezTo>
                    <a:pt x="3689" y="4261983"/>
                    <a:pt x="1845" y="2359592"/>
                    <a:pt x="0" y="457200"/>
                  </a:cubicBez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61128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278516"/>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Freeform 44"/>
            <p:cNvSpPr/>
            <p:nvPr/>
          </p:nvSpPr>
          <p:spPr>
            <a:xfrm rot="15660000">
              <a:off x="7468755" y="1178808"/>
              <a:ext cx="536285" cy="2936001"/>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 name="connsiteX0" fmla="*/ 328 w 528237"/>
                <a:gd name="connsiteY0" fmla="*/ 2862849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28237"/>
                <a:gd name="connsiteY0" fmla="*/ 2863516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38755"/>
                <a:gd name="connsiteY0" fmla="*/ 2863516 h 2953801"/>
                <a:gd name="connsiteX1" fmla="*/ 0 w 538755"/>
                <a:gd name="connsiteY1" fmla="*/ 251460 h 2953801"/>
                <a:gd name="connsiteX2" fmla="*/ 73651 w 538755"/>
                <a:gd name="connsiteY2" fmla="*/ 73651 h 2953801"/>
                <a:gd name="connsiteX3" fmla="*/ 251460 w 538755"/>
                <a:gd name="connsiteY3" fmla="*/ 0 h 2953801"/>
                <a:gd name="connsiteX4" fmla="*/ 251460 w 538755"/>
                <a:gd name="connsiteY4" fmla="*/ 0 h 2953801"/>
                <a:gd name="connsiteX5" fmla="*/ 429269 w 538755"/>
                <a:gd name="connsiteY5" fmla="*/ 73651 h 2953801"/>
                <a:gd name="connsiteX6" fmla="*/ 502920 w 538755"/>
                <a:gd name="connsiteY6" fmla="*/ 251460 h 2953801"/>
                <a:gd name="connsiteX7" fmla="*/ 538755 w 538755"/>
                <a:gd name="connsiteY7" fmla="*/ 2953801 h 2953801"/>
                <a:gd name="connsiteX0" fmla="*/ 4542 w 536285"/>
                <a:gd name="connsiteY0" fmla="*/ 2863516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 name="connsiteX0" fmla="*/ 6777 w 536285"/>
                <a:gd name="connsiteY0" fmla="*/ 2849391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6285" h="2938929">
                  <a:moveTo>
                    <a:pt x="6777" y="2849391"/>
                  </a:moveTo>
                  <a:cubicBezTo>
                    <a:pt x="6668" y="1978928"/>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17682" y="905440"/>
                    <a:pt x="536285" y="293892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0708" y="-641833"/>
            <a:ext cx="985797" cy="604813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81537"/>
              <a:gd name="connsiteY0" fmla="*/ 6172200 h 6338829"/>
              <a:gd name="connsiteX1" fmla="*/ 0 w 981537"/>
              <a:gd name="connsiteY1" fmla="*/ 6172200 h 6338829"/>
              <a:gd name="connsiteX2" fmla="*/ 0 w 981537"/>
              <a:gd name="connsiteY2" fmla="*/ 6172200 h 6338829"/>
              <a:gd name="connsiteX3" fmla="*/ 0 w 981537"/>
              <a:gd name="connsiteY3" fmla="*/ 457200 h 6338829"/>
              <a:gd name="connsiteX4" fmla="*/ 133911 w 981537"/>
              <a:gd name="connsiteY4" fmla="*/ 133911 h 6338829"/>
              <a:gd name="connsiteX5" fmla="*/ 457201 w 981537"/>
              <a:gd name="connsiteY5" fmla="*/ 1 h 6338829"/>
              <a:gd name="connsiteX6" fmla="*/ 457200 w 981537"/>
              <a:gd name="connsiteY6" fmla="*/ 0 h 6338829"/>
              <a:gd name="connsiteX7" fmla="*/ 457200 w 981537"/>
              <a:gd name="connsiteY7" fmla="*/ 0 h 6338829"/>
              <a:gd name="connsiteX8" fmla="*/ 780489 w 981537"/>
              <a:gd name="connsiteY8" fmla="*/ 133911 h 6338829"/>
              <a:gd name="connsiteX9" fmla="*/ 914399 w 981537"/>
              <a:gd name="connsiteY9" fmla="*/ 457201 h 6338829"/>
              <a:gd name="connsiteX10" fmla="*/ 981537 w 981537"/>
              <a:gd name="connsiteY10" fmla="*/ 6338829 h 633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537" h="6338829">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89058" y="4544471"/>
                  <a:pt x="981537" y="6338829"/>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5" name="Group 29"/>
          <p:cNvGrpSpPr/>
          <p:nvPr/>
        </p:nvGrpSpPr>
        <p:grpSpPr>
          <a:xfrm>
            <a:off x="787878" y="-970104"/>
            <a:ext cx="5636587" cy="2701922"/>
            <a:chOff x="787878" y="-970104"/>
            <a:chExt cx="5636587" cy="2701922"/>
          </a:xfrm>
        </p:grpSpPr>
        <p:sp>
          <p:nvSpPr>
            <p:cNvPr id="37" name="Oval 36"/>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2" name="Oval 41"/>
            <p:cNvSpPr/>
            <p:nvPr userDrawn="1"/>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1" name="Oval 40"/>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Pie 33"/>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6" name="Oval 35"/>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8" name="Arc 37"/>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6" name="Pie 45"/>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7" name="Arc 46"/>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8" name="Oval 47"/>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9" name="Oval 48"/>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0" name="Arc 39"/>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0" name="Oval 49"/>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1" name="Oval 50"/>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2" name="Rectangle 31"/>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rot="21042312">
            <a:off x="1022823" y="2961459"/>
            <a:ext cx="7551601"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rot="21060000">
            <a:off x="2550459" y="4704801"/>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34" name="Rectangle 33"/>
          <p:cNvSpPr/>
          <p:nvPr/>
        </p:nvSpPr>
        <p:spPr>
          <a:xfrm>
            <a:off x="9144" y="2476500"/>
            <a:ext cx="9125712" cy="4368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24765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9CDD5D23-CEC9-D145-8D46-C7B83F23F5CD}" type="datetimeFigureOut">
              <a:rPr lang="en-US" smtClean="0"/>
              <a:pPr/>
              <a:t>10/27/10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07CD0-0FD8-A74E-8C97-2263B2F08C13}" type="slidenum">
              <a:rPr lang="en-US" smtClean="0"/>
              <a:pPr/>
              <a:t>‹#›</a:t>
            </a:fld>
            <a:endParaRPr lang="en-US"/>
          </a:p>
        </p:txBody>
      </p:sp>
      <p:sp>
        <p:nvSpPr>
          <p:cNvPr id="2" name="Title 1"/>
          <p:cNvSpPr>
            <a:spLocks noGrp="1"/>
          </p:cNvSpPr>
          <p:nvPr>
            <p:ph type="title"/>
          </p:nvPr>
        </p:nvSpPr>
        <p:spPr>
          <a:xfrm>
            <a:off x="4477870" y="990600"/>
            <a:ext cx="3951755" cy="1431832"/>
          </a:xfrm>
        </p:spPr>
        <p:txBody>
          <a:bodyPr anchor="b"/>
          <a:lstStyle>
            <a:lvl1pPr algn="l">
              <a:lnSpc>
                <a:spcPct val="100000"/>
              </a:lnSpc>
              <a:defRPr sz="3000" b="0"/>
            </a:lvl1pPr>
          </a:lstStyle>
          <a:p>
            <a:r>
              <a:rPr lang="en-US" smtClean="0"/>
              <a:t>Click to edit Master title style</a:t>
            </a:r>
            <a:endParaRPr/>
          </a:p>
        </p:txBody>
      </p:sp>
      <p:sp>
        <p:nvSpPr>
          <p:cNvPr id="3" name="Picture Placeholder 2"/>
          <p:cNvSpPr>
            <a:spLocks noGrp="1"/>
          </p:cNvSpPr>
          <p:nvPr>
            <p:ph type="pic" idx="1"/>
          </p:nvPr>
        </p:nvSpPr>
        <p:spPr>
          <a:xfrm rot="21416935">
            <a:off x="414291" y="1321671"/>
            <a:ext cx="3703911" cy="5202978"/>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477870" y="2547938"/>
            <a:ext cx="3951755" cy="3700462"/>
          </a:xfrm>
        </p:spPr>
        <p:txBody>
          <a:bodyPr>
            <a:normAutofit/>
          </a:bodyPr>
          <a:lstStyle>
            <a:lvl1pPr marL="0" indent="0">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grpSp>
        <p:nvGrpSpPr>
          <p:cNvPr id="8" name="Group 33"/>
          <p:cNvGrpSpPr/>
          <p:nvPr/>
        </p:nvGrpSpPr>
        <p:grpSpPr>
          <a:xfrm>
            <a:off x="9144" y="3810000"/>
            <a:ext cx="9125712" cy="3035300"/>
            <a:chOff x="9144" y="3810000"/>
            <a:chExt cx="9125712" cy="3035300"/>
          </a:xfrm>
        </p:grpSpPr>
        <p:sp>
          <p:nvSpPr>
            <p:cNvPr id="35" name="Rectangle 34"/>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9CDD5D23-CEC9-D145-8D46-C7B83F23F5CD}" type="datetimeFigureOut">
              <a:rPr lang="en-US" smtClean="0"/>
              <a:pPr/>
              <a:t>10/27/10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07CD0-0FD8-A74E-8C97-2263B2F08C13}" type="slidenum">
              <a:rPr lang="en-US" smtClean="0"/>
              <a:pPr/>
              <a:t>‹#›</a:t>
            </a:fld>
            <a:endParaRPr lang="en-US"/>
          </a:p>
        </p:txBody>
      </p:sp>
      <p:sp>
        <p:nvSpPr>
          <p:cNvPr id="3" name="Picture Placeholder 2"/>
          <p:cNvSpPr>
            <a:spLocks noGrp="1"/>
          </p:cNvSpPr>
          <p:nvPr>
            <p:ph type="pic" idx="1"/>
          </p:nvPr>
        </p:nvSpPr>
        <p:spPr>
          <a:xfrm rot="21338992">
            <a:off x="2407361" y="921379"/>
            <a:ext cx="4329278" cy="3340716"/>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300"/>
              </a:spcBef>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2 Pictures above Caption">
    <p:spTree>
      <p:nvGrpSpPr>
        <p:cNvPr id="1" name=""/>
        <p:cNvGrpSpPr/>
        <p:nvPr/>
      </p:nvGrpSpPr>
      <p:grpSpPr>
        <a:xfrm>
          <a:off x="0" y="0"/>
          <a:ext cx="0" cy="0"/>
          <a:chOff x="0" y="0"/>
          <a:chExt cx="0" cy="0"/>
        </a:xfrm>
      </p:grpSpPr>
      <p:grpSp>
        <p:nvGrpSpPr>
          <p:cNvPr id="8" name="Group 35"/>
          <p:cNvGrpSpPr/>
          <p:nvPr/>
        </p:nvGrpSpPr>
        <p:grpSpPr>
          <a:xfrm>
            <a:off x="9144" y="3810000"/>
            <a:ext cx="9125712" cy="3035300"/>
            <a:chOff x="9144" y="3810000"/>
            <a:chExt cx="9125712" cy="3035300"/>
          </a:xfrm>
        </p:grpSpPr>
        <p:sp>
          <p:nvSpPr>
            <p:cNvPr id="33" name="Rectangle 32"/>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5" name="Straight Connector 34"/>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9CDD5D23-CEC9-D145-8D46-C7B83F23F5CD}" type="datetimeFigureOut">
              <a:rPr lang="en-US" smtClean="0"/>
              <a:pPr/>
              <a:t>10/27/10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07CD0-0FD8-A74E-8C97-2263B2F08C13}" type="slidenum">
              <a:rPr lang="en-US" smtClean="0"/>
              <a:pPr/>
              <a:t>‹#›</a:t>
            </a:fld>
            <a:endParaRPr lang="en-US"/>
          </a:p>
        </p:txBody>
      </p:sp>
      <p:sp>
        <p:nvSpPr>
          <p:cNvPr id="3" name="Picture Placeholder 2"/>
          <p:cNvSpPr>
            <a:spLocks noGrp="1"/>
          </p:cNvSpPr>
          <p:nvPr>
            <p:ph type="pic" idx="1"/>
          </p:nvPr>
        </p:nvSpPr>
        <p:spPr>
          <a:xfrm rot="21338992">
            <a:off x="4305320" y="997812"/>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300"/>
              </a:spcBef>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
        <p:nvSpPr>
          <p:cNvPr id="34" name="Picture Placeholder 2"/>
          <p:cNvSpPr>
            <a:spLocks noGrp="1"/>
          </p:cNvSpPr>
          <p:nvPr>
            <p:ph type="pic" idx="13"/>
          </p:nvPr>
        </p:nvSpPr>
        <p:spPr>
          <a:xfrm rot="153739">
            <a:off x="451737" y="946831"/>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defRPr sz="2200"/>
            </a:lvl1pPr>
            <a:lvl2pPr>
              <a:defRPr sz="20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CDD5D23-CEC9-D145-8D46-C7B83F23F5CD}" type="datetimeFigureOut">
              <a:rPr lang="en-US" smtClean="0"/>
              <a:pPr/>
              <a:t>10/27/10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07CD0-0FD8-A74E-8C97-2263B2F08C13}"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8" name="Round Same Side Corner Rectangle 7"/>
          <p:cNvSpPr/>
          <p:nvPr/>
        </p:nvSpPr>
        <p:spPr>
          <a:xfrm>
            <a:off x="7299292" y="443753"/>
            <a:ext cx="1535425" cy="6400800"/>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Vertical Title 1"/>
          <p:cNvSpPr>
            <a:spLocks noGrp="1"/>
          </p:cNvSpPr>
          <p:nvPr>
            <p:ph type="title" orient="vert"/>
          </p:nvPr>
        </p:nvSpPr>
        <p:spPr>
          <a:xfrm>
            <a:off x="7318248" y="914400"/>
            <a:ext cx="144475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12787" y="1183341"/>
            <a:ext cx="6104871" cy="521745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CDD5D23-CEC9-D145-8D46-C7B83F23F5CD}" type="datetimeFigureOut">
              <a:rPr lang="en-US" smtClean="0"/>
              <a:pPr/>
              <a:t>10/27/10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07CD0-0FD8-A74E-8C97-2263B2F08C1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CDD5D23-CEC9-D145-8D46-C7B83F23F5CD}" type="datetimeFigureOut">
              <a:rPr lang="en-US" smtClean="0"/>
              <a:pPr/>
              <a:t>10/27/10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07CD0-0FD8-A74E-8C97-2263B2F08C1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Picture">
    <p:spTree>
      <p:nvGrpSpPr>
        <p:cNvPr id="1" name=""/>
        <p:cNvGrpSpPr/>
        <p:nvPr/>
      </p:nvGrpSpPr>
      <p:grpSpPr>
        <a:xfrm>
          <a:off x="0" y="0"/>
          <a:ext cx="0" cy="0"/>
          <a:chOff x="0" y="0"/>
          <a:chExt cx="0" cy="0"/>
        </a:xfrm>
      </p:grpSpPr>
      <p:sp>
        <p:nvSpPr>
          <p:cNvPr id="34" name="Freeform 33"/>
          <p:cNvSpPr/>
          <p:nvPr/>
        </p:nvSpPr>
        <p:spPr>
          <a:xfrm rot="15660000">
            <a:off x="5179560" y="183749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3" name="Group 26"/>
          <p:cNvGrpSpPr/>
          <p:nvPr/>
        </p:nvGrpSpPr>
        <p:grpSpPr>
          <a:xfrm>
            <a:off x="787878" y="-970104"/>
            <a:ext cx="5636587" cy="2701922"/>
            <a:chOff x="787878" y="-970104"/>
            <a:chExt cx="5636587" cy="2701922"/>
          </a:xfrm>
        </p:grpSpPr>
        <p:sp>
          <p:nvSpPr>
            <p:cNvPr id="31" name="Oval 30"/>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5" name="Pie 34"/>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Arc 42"/>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Pie 43"/>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Arc 44"/>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3" name="Oval 52"/>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4" name="Oval 53"/>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5" name="Arc 54"/>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6" name="Oval 55"/>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7" name="Oval 56"/>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2786" y="67657"/>
            <a:ext cx="967012" cy="6030348"/>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Freeform 20"/>
          <p:cNvSpPr/>
          <p:nvPr/>
        </p:nvSpPr>
        <p:spPr>
          <a:xfrm rot="15669120">
            <a:off x="4038986" y="-17105"/>
            <a:ext cx="1788669" cy="8821162"/>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132845 w 2209695"/>
              <a:gd name="connsiteY0" fmla="*/ 885693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70836 w 2209695"/>
              <a:gd name="connsiteY0" fmla="*/ 8848823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70836" y="8848823"/>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Freeform 25"/>
          <p:cNvSpPr/>
          <p:nvPr/>
        </p:nvSpPr>
        <p:spPr>
          <a:xfrm rot="15660000">
            <a:off x="6127955" y="621077"/>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7864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411412"/>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Freeform 28"/>
          <p:cNvSpPr/>
          <p:nvPr/>
        </p:nvSpPr>
        <p:spPr>
          <a:xfrm rot="15660000">
            <a:off x="7468982" y="1865445"/>
            <a:ext cx="528237" cy="2948568"/>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237" h="2951509">
                <a:moveTo>
                  <a:pt x="328" y="2862849"/>
                </a:moveTo>
                <a:cubicBezTo>
                  <a:pt x="219" y="1992386"/>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05702" y="918020"/>
                  <a:pt x="524305" y="295150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ctrTitle"/>
          </p:nvPr>
        </p:nvSpPr>
        <p:spPr>
          <a:xfrm rot="21042312">
            <a:off x="1248863" y="3564661"/>
            <a:ext cx="7324068"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0" name="Picture Placeholder 2"/>
          <p:cNvSpPr>
            <a:spLocks noGrp="1"/>
          </p:cNvSpPr>
          <p:nvPr>
            <p:ph type="pic" idx="13"/>
          </p:nvPr>
        </p:nvSpPr>
        <p:spPr>
          <a:xfrm rot="21068552">
            <a:off x="914505" y="836686"/>
            <a:ext cx="3923711" cy="2804658"/>
          </a:xfrm>
          <a:prstGeom prst="roundRect">
            <a:avLst>
              <a:gd name="adj" fmla="val 7476"/>
            </a:avLst>
          </a:prstGeom>
          <a:ln w="63500">
            <a:solidFill>
              <a:schemeClr val="accent2"/>
            </a:solidFill>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58" name="Rectangle 57"/>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Subtitle 2"/>
          <p:cNvSpPr>
            <a:spLocks noGrp="1"/>
          </p:cNvSpPr>
          <p:nvPr>
            <p:ph type="subTitle" idx="1"/>
          </p:nvPr>
        </p:nvSpPr>
        <p:spPr>
          <a:xfrm rot="21060000">
            <a:off x="2550459" y="4990824"/>
            <a:ext cx="6400800" cy="914400"/>
          </a:xfrm>
        </p:spPr>
        <p:txBody>
          <a:bodyPr anchor="ctr" anchorCtr="0">
            <a:normAutofit/>
          </a:bodyPr>
          <a:lstStyle>
            <a:lvl1pPr marL="0" indent="0" algn="l">
              <a:spcAft>
                <a:spcPts val="30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pic>
        <p:nvPicPr>
          <p:cNvPr id="7" name="Picture 6" descr="SectionHeaderOverlay.png"/>
          <p:cNvPicPr>
            <a:picLocks noChangeAspect="1"/>
          </p:cNvPicPr>
          <p:nvPr/>
        </p:nvPicPr>
        <p:blipFill>
          <a:blip r:embed="rId2"/>
          <a:stretch>
            <a:fillRect/>
          </a:stretch>
        </p:blipFill>
        <p:spPr>
          <a:xfrm>
            <a:off x="0" y="0"/>
            <a:ext cx="9144000" cy="6858000"/>
          </a:xfrm>
          <a:prstGeom prst="rect">
            <a:avLst/>
          </a:prstGeom>
        </p:spPr>
      </p:pic>
      <p:sp>
        <p:nvSpPr>
          <p:cNvPr id="43" name="Freeform 42"/>
          <p:cNvSpPr/>
          <p:nvPr/>
        </p:nvSpPr>
        <p:spPr>
          <a:xfrm rot="4809906">
            <a:off x="3408662" y="1817251"/>
            <a:ext cx="1100209" cy="8104720"/>
          </a:xfrm>
          <a:custGeom>
            <a:avLst/>
            <a:gdLst>
              <a:gd name="connsiteX0" fmla="*/ 533400 w 1066800"/>
              <a:gd name="connsiteY0" fmla="*/ 0 h 8120268"/>
              <a:gd name="connsiteX1" fmla="*/ 533400 w 1066800"/>
              <a:gd name="connsiteY1" fmla="*/ 0 h 8120268"/>
              <a:gd name="connsiteX2" fmla="*/ 910571 w 1066800"/>
              <a:gd name="connsiteY2" fmla="*/ 156230 h 8120268"/>
              <a:gd name="connsiteX3" fmla="*/ 1066800 w 1066800"/>
              <a:gd name="connsiteY3" fmla="*/ 533401 h 8120268"/>
              <a:gd name="connsiteX4" fmla="*/ 1066800 w 1066800"/>
              <a:gd name="connsiteY4" fmla="*/ 8120268 h 8120268"/>
              <a:gd name="connsiteX5" fmla="*/ 1066800 w 1066800"/>
              <a:gd name="connsiteY5" fmla="*/ 8120268 h 8120268"/>
              <a:gd name="connsiteX6" fmla="*/ 1066800 w 1066800"/>
              <a:gd name="connsiteY6" fmla="*/ 8120268 h 8120268"/>
              <a:gd name="connsiteX7" fmla="*/ 0 w 1066800"/>
              <a:gd name="connsiteY7" fmla="*/ 8120268 h 8120268"/>
              <a:gd name="connsiteX8" fmla="*/ 0 w 1066800"/>
              <a:gd name="connsiteY8" fmla="*/ 8120268 h 8120268"/>
              <a:gd name="connsiteX9" fmla="*/ 0 w 1066800"/>
              <a:gd name="connsiteY9" fmla="*/ 8120268 h 8120268"/>
              <a:gd name="connsiteX10" fmla="*/ 0 w 1066800"/>
              <a:gd name="connsiteY10" fmla="*/ 533400 h 8120268"/>
              <a:gd name="connsiteX11" fmla="*/ 156230 w 1066800"/>
              <a:gd name="connsiteY11" fmla="*/ 156229 h 8120268"/>
              <a:gd name="connsiteX12" fmla="*/ 533401 w 1066800"/>
              <a:gd name="connsiteY12" fmla="*/ 0 h 8120268"/>
              <a:gd name="connsiteX13" fmla="*/ 533400 w 1066800"/>
              <a:gd name="connsiteY13" fmla="*/ 0 h 8120268"/>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28952"/>
              <a:gd name="connsiteY0" fmla="*/ 602505 h 8722773"/>
              <a:gd name="connsiteX1" fmla="*/ 533400 w 1128952"/>
              <a:gd name="connsiteY1" fmla="*/ 602505 h 8722773"/>
              <a:gd name="connsiteX2" fmla="*/ 910571 w 1128952"/>
              <a:gd name="connsiteY2" fmla="*/ 758735 h 8722773"/>
              <a:gd name="connsiteX3" fmla="*/ 1066800 w 1128952"/>
              <a:gd name="connsiteY3" fmla="*/ 1135906 h 8722773"/>
              <a:gd name="connsiteX4" fmla="*/ 1109048 w 1128952"/>
              <a:gd name="connsiteY4" fmla="*/ 7478466 h 8722773"/>
              <a:gd name="connsiteX5" fmla="*/ 1066800 w 1128952"/>
              <a:gd name="connsiteY5" fmla="*/ 8722773 h 8722773"/>
              <a:gd name="connsiteX6" fmla="*/ 1066800 w 1128952"/>
              <a:gd name="connsiteY6" fmla="*/ 8722773 h 8722773"/>
              <a:gd name="connsiteX7" fmla="*/ 1066800 w 1128952"/>
              <a:gd name="connsiteY7" fmla="*/ 8722773 h 8722773"/>
              <a:gd name="connsiteX8" fmla="*/ 0 w 1128952"/>
              <a:gd name="connsiteY8" fmla="*/ 8722773 h 8722773"/>
              <a:gd name="connsiteX9" fmla="*/ 0 w 1128952"/>
              <a:gd name="connsiteY9" fmla="*/ 8722773 h 8722773"/>
              <a:gd name="connsiteX10" fmla="*/ 0 w 1128952"/>
              <a:gd name="connsiteY10" fmla="*/ 8722773 h 8722773"/>
              <a:gd name="connsiteX11" fmla="*/ 0 w 1128952"/>
              <a:gd name="connsiteY11" fmla="*/ 1135905 h 8722773"/>
              <a:gd name="connsiteX12" fmla="*/ 156230 w 1128952"/>
              <a:gd name="connsiteY12" fmla="*/ 758734 h 8722773"/>
              <a:gd name="connsiteX13" fmla="*/ 533401 w 1128952"/>
              <a:gd name="connsiteY13" fmla="*/ 602505 h 8722773"/>
              <a:gd name="connsiteX14" fmla="*/ 533400 w 1128952"/>
              <a:gd name="connsiteY14" fmla="*/ 602505 h 8722773"/>
              <a:gd name="connsiteX0" fmla="*/ 533400 w 1109048"/>
              <a:gd name="connsiteY0" fmla="*/ 602505 h 8722773"/>
              <a:gd name="connsiteX1" fmla="*/ 533400 w 1109048"/>
              <a:gd name="connsiteY1" fmla="*/ 602505 h 8722773"/>
              <a:gd name="connsiteX2" fmla="*/ 910571 w 1109048"/>
              <a:gd name="connsiteY2" fmla="*/ 758735 h 8722773"/>
              <a:gd name="connsiteX3" fmla="*/ 1066800 w 1109048"/>
              <a:gd name="connsiteY3" fmla="*/ 1135906 h 8722773"/>
              <a:gd name="connsiteX4" fmla="*/ 1109048 w 1109048"/>
              <a:gd name="connsiteY4" fmla="*/ 7478466 h 8722773"/>
              <a:gd name="connsiteX5" fmla="*/ 1066800 w 1109048"/>
              <a:gd name="connsiteY5" fmla="*/ 8722773 h 8722773"/>
              <a:gd name="connsiteX6" fmla="*/ 1066800 w 1109048"/>
              <a:gd name="connsiteY6" fmla="*/ 8722773 h 8722773"/>
              <a:gd name="connsiteX7" fmla="*/ 1066800 w 1109048"/>
              <a:gd name="connsiteY7" fmla="*/ 8722773 h 8722773"/>
              <a:gd name="connsiteX8" fmla="*/ 0 w 1109048"/>
              <a:gd name="connsiteY8" fmla="*/ 8722773 h 8722773"/>
              <a:gd name="connsiteX9" fmla="*/ 0 w 1109048"/>
              <a:gd name="connsiteY9" fmla="*/ 8722773 h 8722773"/>
              <a:gd name="connsiteX10" fmla="*/ 0 w 1109048"/>
              <a:gd name="connsiteY10" fmla="*/ 8722773 h 8722773"/>
              <a:gd name="connsiteX11" fmla="*/ 0 w 1109048"/>
              <a:gd name="connsiteY11" fmla="*/ 1135905 h 8722773"/>
              <a:gd name="connsiteX12" fmla="*/ 156230 w 1109048"/>
              <a:gd name="connsiteY12" fmla="*/ 758734 h 8722773"/>
              <a:gd name="connsiteX13" fmla="*/ 533401 w 1109048"/>
              <a:gd name="connsiteY13" fmla="*/ 602505 h 8722773"/>
              <a:gd name="connsiteX14" fmla="*/ 533400 w 1109048"/>
              <a:gd name="connsiteY14" fmla="*/ 602505 h 8722773"/>
              <a:gd name="connsiteX0" fmla="*/ 533400 w 1109048"/>
              <a:gd name="connsiteY0" fmla="*/ 602799 h 8723067"/>
              <a:gd name="connsiteX1" fmla="*/ 533400 w 1109048"/>
              <a:gd name="connsiteY1" fmla="*/ 602799 h 8723067"/>
              <a:gd name="connsiteX2" fmla="*/ 910571 w 1109048"/>
              <a:gd name="connsiteY2" fmla="*/ 759029 h 8723067"/>
              <a:gd name="connsiteX3" fmla="*/ 1066800 w 1109048"/>
              <a:gd name="connsiteY3" fmla="*/ 1136200 h 8723067"/>
              <a:gd name="connsiteX4" fmla="*/ 1109048 w 1109048"/>
              <a:gd name="connsiteY4" fmla="*/ 7478760 h 8723067"/>
              <a:gd name="connsiteX5" fmla="*/ 1066800 w 1109048"/>
              <a:gd name="connsiteY5" fmla="*/ 8723067 h 8723067"/>
              <a:gd name="connsiteX6" fmla="*/ 1066800 w 1109048"/>
              <a:gd name="connsiteY6" fmla="*/ 8723067 h 8723067"/>
              <a:gd name="connsiteX7" fmla="*/ 1066800 w 1109048"/>
              <a:gd name="connsiteY7" fmla="*/ 8723067 h 8723067"/>
              <a:gd name="connsiteX8" fmla="*/ 0 w 1109048"/>
              <a:gd name="connsiteY8" fmla="*/ 8723067 h 8723067"/>
              <a:gd name="connsiteX9" fmla="*/ 0 w 1109048"/>
              <a:gd name="connsiteY9" fmla="*/ 8723067 h 8723067"/>
              <a:gd name="connsiteX10" fmla="*/ 0 w 1109048"/>
              <a:gd name="connsiteY10" fmla="*/ 8723067 h 8723067"/>
              <a:gd name="connsiteX11" fmla="*/ 0 w 1109048"/>
              <a:gd name="connsiteY11" fmla="*/ 1136199 h 8723067"/>
              <a:gd name="connsiteX12" fmla="*/ 156230 w 1109048"/>
              <a:gd name="connsiteY12" fmla="*/ 759028 h 8723067"/>
              <a:gd name="connsiteX13" fmla="*/ 533401 w 1109048"/>
              <a:gd name="connsiteY13" fmla="*/ 602799 h 8723067"/>
              <a:gd name="connsiteX14" fmla="*/ 533400 w 1109048"/>
              <a:gd name="connsiteY14" fmla="*/ 602799 h 8723067"/>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66800 w 1109048"/>
              <a:gd name="connsiteY7" fmla="*/ 8120268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84010 w 1109048"/>
              <a:gd name="connsiteY7" fmla="*/ 8053661 h 8120268"/>
              <a:gd name="connsiteX8" fmla="*/ 852372 w 1109048"/>
              <a:gd name="connsiteY8" fmla="*/ 8083096 h 8120268"/>
              <a:gd name="connsiteX9" fmla="*/ 0 w 1109048"/>
              <a:gd name="connsiteY9" fmla="*/ 8120268 h 8120268"/>
              <a:gd name="connsiteX10" fmla="*/ 0 w 1109048"/>
              <a:gd name="connsiteY10" fmla="*/ 8120268 h 8120268"/>
              <a:gd name="connsiteX11" fmla="*/ 0 w 1109048"/>
              <a:gd name="connsiteY11" fmla="*/ 8120268 h 8120268"/>
              <a:gd name="connsiteX12" fmla="*/ 0 w 1109048"/>
              <a:gd name="connsiteY12" fmla="*/ 533400 h 8120268"/>
              <a:gd name="connsiteX13" fmla="*/ 156230 w 1109048"/>
              <a:gd name="connsiteY13" fmla="*/ 156229 h 8120268"/>
              <a:gd name="connsiteX14" fmla="*/ 533401 w 1109048"/>
              <a:gd name="connsiteY14" fmla="*/ 0 h 8120268"/>
              <a:gd name="connsiteX15" fmla="*/ 533400 w 1109048"/>
              <a:gd name="connsiteY15"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852372 w 1109048"/>
              <a:gd name="connsiteY6" fmla="*/ 8083096 h 8120268"/>
              <a:gd name="connsiteX7" fmla="*/ 0 w 1109048"/>
              <a:gd name="connsiteY7" fmla="*/ 8120268 h 8120268"/>
              <a:gd name="connsiteX8" fmla="*/ 0 w 1109048"/>
              <a:gd name="connsiteY8" fmla="*/ 8120268 h 8120268"/>
              <a:gd name="connsiteX9" fmla="*/ 0 w 1109048"/>
              <a:gd name="connsiteY9" fmla="*/ 8120268 h 8120268"/>
              <a:gd name="connsiteX10" fmla="*/ 0 w 1109048"/>
              <a:gd name="connsiteY10" fmla="*/ 533400 h 8120268"/>
              <a:gd name="connsiteX11" fmla="*/ 156230 w 1109048"/>
              <a:gd name="connsiteY11" fmla="*/ 156229 h 8120268"/>
              <a:gd name="connsiteX12" fmla="*/ 533401 w 1109048"/>
              <a:gd name="connsiteY12" fmla="*/ 0 h 8120268"/>
              <a:gd name="connsiteX13" fmla="*/ 533400 w 1109048"/>
              <a:gd name="connsiteY13"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0 w 1109048"/>
              <a:gd name="connsiteY8" fmla="*/ 8120268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17782 w 1109048"/>
              <a:gd name="connsiteY8" fmla="*/ 7974865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17782 w 1109048"/>
              <a:gd name="connsiteY7" fmla="*/ 7974865 h 8120268"/>
              <a:gd name="connsiteX8" fmla="*/ 0 w 1109048"/>
              <a:gd name="connsiteY8" fmla="*/ 533400 h 8120268"/>
              <a:gd name="connsiteX9" fmla="*/ 156230 w 1109048"/>
              <a:gd name="connsiteY9" fmla="*/ 156229 h 8120268"/>
              <a:gd name="connsiteX10" fmla="*/ 533401 w 1109048"/>
              <a:gd name="connsiteY10" fmla="*/ 0 h 8120268"/>
              <a:gd name="connsiteX11" fmla="*/ 533400 w 1109048"/>
              <a:gd name="connsiteY11" fmla="*/ 0 h 8120268"/>
              <a:gd name="connsiteX0" fmla="*/ 533400 w 1109048"/>
              <a:gd name="connsiteY0" fmla="*/ 0 h 8083096"/>
              <a:gd name="connsiteX1" fmla="*/ 533400 w 1109048"/>
              <a:gd name="connsiteY1" fmla="*/ 0 h 8083096"/>
              <a:gd name="connsiteX2" fmla="*/ 910571 w 1109048"/>
              <a:gd name="connsiteY2" fmla="*/ 156230 h 8083096"/>
              <a:gd name="connsiteX3" fmla="*/ 1066800 w 1109048"/>
              <a:gd name="connsiteY3" fmla="*/ 533401 h 8083096"/>
              <a:gd name="connsiteX4" fmla="*/ 1109048 w 1109048"/>
              <a:gd name="connsiteY4" fmla="*/ 6875961 h 8083096"/>
              <a:gd name="connsiteX5" fmla="*/ 852372 w 1109048"/>
              <a:gd name="connsiteY5" fmla="*/ 8083096 h 8083096"/>
              <a:gd name="connsiteX6" fmla="*/ 17782 w 1109048"/>
              <a:gd name="connsiteY6" fmla="*/ 7974865 h 8083096"/>
              <a:gd name="connsiteX7" fmla="*/ 0 w 1109048"/>
              <a:gd name="connsiteY7" fmla="*/ 533400 h 8083096"/>
              <a:gd name="connsiteX8" fmla="*/ 156230 w 1109048"/>
              <a:gd name="connsiteY8" fmla="*/ 156229 h 8083096"/>
              <a:gd name="connsiteX9" fmla="*/ 533401 w 1109048"/>
              <a:gd name="connsiteY9" fmla="*/ 0 h 8083096"/>
              <a:gd name="connsiteX10" fmla="*/ 533400 w 1109048"/>
              <a:gd name="connsiteY10" fmla="*/ 0 h 8083096"/>
              <a:gd name="connsiteX0" fmla="*/ 533400 w 1100209"/>
              <a:gd name="connsiteY0" fmla="*/ 0 h 8083096"/>
              <a:gd name="connsiteX1" fmla="*/ 533400 w 1100209"/>
              <a:gd name="connsiteY1" fmla="*/ 0 h 8083096"/>
              <a:gd name="connsiteX2" fmla="*/ 910571 w 1100209"/>
              <a:gd name="connsiteY2" fmla="*/ 156230 h 8083096"/>
              <a:gd name="connsiteX3" fmla="*/ 1066800 w 1100209"/>
              <a:gd name="connsiteY3" fmla="*/ 533401 h 8083096"/>
              <a:gd name="connsiteX4" fmla="*/ 1100209 w 1100209"/>
              <a:gd name="connsiteY4" fmla="*/ 6755640 h 8083096"/>
              <a:gd name="connsiteX5" fmla="*/ 852372 w 1100209"/>
              <a:gd name="connsiteY5" fmla="*/ 8083096 h 8083096"/>
              <a:gd name="connsiteX6" fmla="*/ 17782 w 1100209"/>
              <a:gd name="connsiteY6" fmla="*/ 7974865 h 8083096"/>
              <a:gd name="connsiteX7" fmla="*/ 0 w 1100209"/>
              <a:gd name="connsiteY7" fmla="*/ 533400 h 8083096"/>
              <a:gd name="connsiteX8" fmla="*/ 156230 w 1100209"/>
              <a:gd name="connsiteY8" fmla="*/ 156229 h 8083096"/>
              <a:gd name="connsiteX9" fmla="*/ 533401 w 1100209"/>
              <a:gd name="connsiteY9" fmla="*/ 0 h 8083096"/>
              <a:gd name="connsiteX10" fmla="*/ 533400 w 1100209"/>
              <a:gd name="connsiteY10" fmla="*/ 0 h 8083096"/>
              <a:gd name="connsiteX0" fmla="*/ 533400 w 1100209"/>
              <a:gd name="connsiteY0" fmla="*/ 0 h 8104720"/>
              <a:gd name="connsiteX1" fmla="*/ 533400 w 1100209"/>
              <a:gd name="connsiteY1" fmla="*/ 0 h 8104720"/>
              <a:gd name="connsiteX2" fmla="*/ 910571 w 1100209"/>
              <a:gd name="connsiteY2" fmla="*/ 156230 h 8104720"/>
              <a:gd name="connsiteX3" fmla="*/ 1066800 w 1100209"/>
              <a:gd name="connsiteY3" fmla="*/ 533401 h 8104720"/>
              <a:gd name="connsiteX4" fmla="*/ 1100209 w 1100209"/>
              <a:gd name="connsiteY4" fmla="*/ 6755640 h 8104720"/>
              <a:gd name="connsiteX5" fmla="*/ 848624 w 1100209"/>
              <a:gd name="connsiteY5" fmla="*/ 8104720 h 8104720"/>
              <a:gd name="connsiteX6" fmla="*/ 17782 w 1100209"/>
              <a:gd name="connsiteY6" fmla="*/ 7974865 h 8104720"/>
              <a:gd name="connsiteX7" fmla="*/ 0 w 1100209"/>
              <a:gd name="connsiteY7" fmla="*/ 533400 h 8104720"/>
              <a:gd name="connsiteX8" fmla="*/ 156230 w 1100209"/>
              <a:gd name="connsiteY8" fmla="*/ 156229 h 8104720"/>
              <a:gd name="connsiteX9" fmla="*/ 533401 w 1100209"/>
              <a:gd name="connsiteY9" fmla="*/ 0 h 8104720"/>
              <a:gd name="connsiteX10" fmla="*/ 533400 w 1100209"/>
              <a:gd name="connsiteY10" fmla="*/ 0 h 81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0209" h="8104720">
                <a:moveTo>
                  <a:pt x="533400" y="0"/>
                </a:moveTo>
                <a:lnTo>
                  <a:pt x="533400" y="0"/>
                </a:lnTo>
                <a:cubicBezTo>
                  <a:pt x="674867" y="0"/>
                  <a:pt x="810539" y="56198"/>
                  <a:pt x="910571" y="156230"/>
                </a:cubicBezTo>
                <a:cubicBezTo>
                  <a:pt x="1010603" y="256262"/>
                  <a:pt x="1055019" y="390601"/>
                  <a:pt x="1066800" y="533401"/>
                </a:cubicBezTo>
                <a:cubicBezTo>
                  <a:pt x="1066437" y="2679490"/>
                  <a:pt x="1093715" y="6711917"/>
                  <a:pt x="1100209" y="6755640"/>
                </a:cubicBezTo>
                <a:lnTo>
                  <a:pt x="848624" y="8104720"/>
                </a:lnTo>
                <a:lnTo>
                  <a:pt x="17782" y="7974865"/>
                </a:lnTo>
                <a:cubicBezTo>
                  <a:pt x="11855" y="5494377"/>
                  <a:pt x="5927" y="3013888"/>
                  <a:pt x="0" y="533400"/>
                </a:cubicBezTo>
                <a:cubicBezTo>
                  <a:pt x="0" y="391933"/>
                  <a:pt x="56198" y="256261"/>
                  <a:pt x="156230" y="156229"/>
                </a:cubicBezTo>
                <a:cubicBezTo>
                  <a:pt x="256262" y="56197"/>
                  <a:pt x="391935" y="0"/>
                  <a:pt x="533401" y="0"/>
                </a:cubicBezTo>
                <a:lnTo>
                  <a:pt x="533400" y="0"/>
                </a:lnTo>
                <a:close/>
              </a:path>
            </a:pathLst>
          </a:custGeom>
          <a:solidFill>
            <a:schemeClr val="accent1">
              <a:alpha val="30000"/>
            </a:schemeClr>
          </a:solidFill>
          <a:ln>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Freeform 36"/>
          <p:cNvSpPr/>
          <p:nvPr/>
        </p:nvSpPr>
        <p:spPr>
          <a:xfrm rot="15600000" flipH="1" flipV="1">
            <a:off x="3393402" y="-445315"/>
            <a:ext cx="2008191"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93577" y="8811781"/>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Text Placeholder 2"/>
          <p:cNvSpPr>
            <a:spLocks noGrp="1"/>
          </p:cNvSpPr>
          <p:nvPr>
            <p:ph type="body" idx="1"/>
          </p:nvPr>
        </p:nvSpPr>
        <p:spPr>
          <a:xfrm rot="21000000">
            <a:off x="887172" y="5303003"/>
            <a:ext cx="6904501" cy="977900"/>
          </a:xfrm>
        </p:spPr>
        <p:txBody>
          <a:bodyPr vert="horz" lIns="91440" tIns="45720" rIns="91440" bIns="45720" rtlCol="0" anchor="ctr" anchorCtr="0">
            <a:normAutofit/>
          </a:bodyPr>
          <a:lstStyle>
            <a:lvl1pPr marL="0" indent="0" algn="r" defTabSz="914400" rtl="0" eaLnBrk="1" latinLnBrk="0" hangingPunct="1">
              <a:spcAft>
                <a:spcPts val="0"/>
              </a:spcAft>
              <a:buFontTx/>
              <a:buNone/>
              <a:defRPr sz="2400" kern="1200">
                <a:solidFill>
                  <a:schemeClr val="bg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grpSp>
        <p:nvGrpSpPr>
          <p:cNvPr id="4" name="Group 32"/>
          <p:cNvGrpSpPr/>
          <p:nvPr/>
        </p:nvGrpSpPr>
        <p:grpSpPr>
          <a:xfrm>
            <a:off x="2786799" y="-981635"/>
            <a:ext cx="4391155" cy="2734235"/>
            <a:chOff x="2786799" y="-981635"/>
            <a:chExt cx="4391155" cy="2734235"/>
          </a:xfrm>
        </p:grpSpPr>
        <p:sp>
          <p:nvSpPr>
            <p:cNvPr id="17" name="Oval 16"/>
            <p:cNvSpPr/>
            <p:nvPr/>
          </p:nvSpPr>
          <p:spPr>
            <a:xfrm>
              <a:off x="4495800" y="1143000"/>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5" name="Group 30"/>
            <p:cNvGrpSpPr/>
            <p:nvPr/>
          </p:nvGrpSpPr>
          <p:grpSpPr>
            <a:xfrm flipH="1">
              <a:off x="2913529" y="-726141"/>
              <a:ext cx="1671367" cy="1685976"/>
              <a:chOff x="7015433" y="-737502"/>
              <a:chExt cx="1671367" cy="1685976"/>
            </a:xfrm>
          </p:grpSpPr>
          <p:sp>
            <p:nvSpPr>
              <p:cNvPr id="24" name="Arc 23"/>
              <p:cNvSpPr/>
              <p:nvPr/>
            </p:nvSpPr>
            <p:spPr>
              <a:xfrm rot="6387309">
                <a:off x="7124585" y="-846654"/>
                <a:ext cx="1453063" cy="1671367"/>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p:nvSpPr>
            <p:spPr>
              <a:xfrm>
                <a:off x="7624910" y="3048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7062935" y="145351"/>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nvGrpSpPr>
            <p:cNvPr id="6" name="Group 29"/>
            <p:cNvGrpSpPr/>
            <p:nvPr/>
          </p:nvGrpSpPr>
          <p:grpSpPr>
            <a:xfrm>
              <a:off x="3352800" y="-981635"/>
              <a:ext cx="3825154" cy="2064221"/>
              <a:chOff x="3441115" y="-977153"/>
              <a:chExt cx="4194039" cy="2064221"/>
            </a:xfrm>
          </p:grpSpPr>
          <p:sp>
            <p:nvSpPr>
              <p:cNvPr id="20" name="Pie 19"/>
              <p:cNvSpPr/>
              <p:nvPr/>
            </p:nvSpPr>
            <p:spPr>
              <a:xfrm>
                <a:off x="3481535" y="-772181"/>
                <a:ext cx="3505316" cy="1521076"/>
              </a:xfrm>
              <a:prstGeom prst="pie">
                <a:avLst>
                  <a:gd name="adj1" fmla="val 22874"/>
                  <a:gd name="adj2" fmla="val 1078625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4607455" y="134134"/>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Arc 21"/>
              <p:cNvSpPr/>
              <p:nvPr/>
            </p:nvSpPr>
            <p:spPr>
              <a:xfrm rot="12469977">
                <a:off x="3441115" y="-185498"/>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Arc 26"/>
              <p:cNvSpPr/>
              <p:nvPr/>
            </p:nvSpPr>
            <p:spPr>
              <a:xfrm rot="6387309">
                <a:off x="5658551" y="-1047889"/>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8" name="Oval 27"/>
            <p:cNvSpPr/>
            <p:nvPr/>
          </p:nvSpPr>
          <p:spPr>
            <a:xfrm>
              <a:off x="3063128" y="89647"/>
              <a:ext cx="267260" cy="26726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Chord 31"/>
            <p:cNvSpPr/>
            <p:nvPr/>
          </p:nvSpPr>
          <p:spPr>
            <a:xfrm rot="17618442">
              <a:off x="2809659" y="-85690"/>
              <a:ext cx="182880" cy="228600"/>
            </a:xfrm>
            <a:prstGeom prst="cho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54" name="Round Same Side Corner Rectangle 53"/>
          <p:cNvSpPr/>
          <p:nvPr/>
        </p:nvSpPr>
        <p:spPr>
          <a:xfrm rot="4733987">
            <a:off x="1458981" y="2141099"/>
            <a:ext cx="809714" cy="2607556"/>
          </a:xfrm>
          <a:prstGeom prst="round2SameRect">
            <a:avLst>
              <a:gd name="adj1" fmla="val 50000"/>
              <a:gd name="adj2" fmla="val 0"/>
            </a:avLst>
          </a:prstGeom>
          <a:solidFill>
            <a:schemeClr val="accent1">
              <a:alpha val="65000"/>
            </a:schemeClr>
          </a:solidFill>
          <a:ln w="25400">
            <a:solidFill>
              <a:schemeClr val="accent2">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Freeform 51"/>
          <p:cNvSpPr/>
          <p:nvPr/>
        </p:nvSpPr>
        <p:spPr>
          <a:xfrm rot="4733987">
            <a:off x="814850" y="2202342"/>
            <a:ext cx="699135" cy="2512599"/>
          </a:xfrm>
          <a:custGeom>
            <a:avLst/>
            <a:gdLst>
              <a:gd name="connsiteX0" fmla="*/ 370199 w 740398"/>
              <a:gd name="connsiteY0" fmla="*/ 0 h 2607556"/>
              <a:gd name="connsiteX1" fmla="*/ 370199 w 740398"/>
              <a:gd name="connsiteY1" fmla="*/ 0 h 2607556"/>
              <a:gd name="connsiteX2" fmla="*/ 631969 w 740398"/>
              <a:gd name="connsiteY2" fmla="*/ 108429 h 2607556"/>
              <a:gd name="connsiteX3" fmla="*/ 740397 w 740398"/>
              <a:gd name="connsiteY3" fmla="*/ 370199 h 2607556"/>
              <a:gd name="connsiteX4" fmla="*/ 740398 w 740398"/>
              <a:gd name="connsiteY4" fmla="*/ 2607556 h 2607556"/>
              <a:gd name="connsiteX5" fmla="*/ 740398 w 740398"/>
              <a:gd name="connsiteY5" fmla="*/ 2607556 h 2607556"/>
              <a:gd name="connsiteX6" fmla="*/ 740398 w 740398"/>
              <a:gd name="connsiteY6" fmla="*/ 2607556 h 2607556"/>
              <a:gd name="connsiteX7" fmla="*/ 0 w 740398"/>
              <a:gd name="connsiteY7" fmla="*/ 2607556 h 2607556"/>
              <a:gd name="connsiteX8" fmla="*/ 0 w 740398"/>
              <a:gd name="connsiteY8" fmla="*/ 2607556 h 2607556"/>
              <a:gd name="connsiteX9" fmla="*/ 0 w 740398"/>
              <a:gd name="connsiteY9" fmla="*/ 2607556 h 2607556"/>
              <a:gd name="connsiteX10" fmla="*/ 0 w 740398"/>
              <a:gd name="connsiteY10" fmla="*/ 370199 h 2607556"/>
              <a:gd name="connsiteX11" fmla="*/ 108429 w 740398"/>
              <a:gd name="connsiteY11" fmla="*/ 108429 h 2607556"/>
              <a:gd name="connsiteX12" fmla="*/ 370199 w 740398"/>
              <a:gd name="connsiteY12" fmla="*/ 1 h 2607556"/>
              <a:gd name="connsiteX13" fmla="*/ 370199 w 740398"/>
              <a:gd name="connsiteY13" fmla="*/ 0 h 2607556"/>
              <a:gd name="connsiteX0" fmla="*/ 0 w 831838"/>
              <a:gd name="connsiteY0" fmla="*/ 2607556 h 2698996"/>
              <a:gd name="connsiteX1" fmla="*/ 0 w 831838"/>
              <a:gd name="connsiteY1" fmla="*/ 2607556 h 2698996"/>
              <a:gd name="connsiteX2" fmla="*/ 0 w 831838"/>
              <a:gd name="connsiteY2" fmla="*/ 2607556 h 2698996"/>
              <a:gd name="connsiteX3" fmla="*/ 0 w 831838"/>
              <a:gd name="connsiteY3" fmla="*/ 370199 h 2698996"/>
              <a:gd name="connsiteX4" fmla="*/ 108429 w 831838"/>
              <a:gd name="connsiteY4" fmla="*/ 108429 h 2698996"/>
              <a:gd name="connsiteX5" fmla="*/ 370199 w 831838"/>
              <a:gd name="connsiteY5" fmla="*/ 1 h 2698996"/>
              <a:gd name="connsiteX6" fmla="*/ 370199 w 831838"/>
              <a:gd name="connsiteY6" fmla="*/ 0 h 2698996"/>
              <a:gd name="connsiteX7" fmla="*/ 370199 w 831838"/>
              <a:gd name="connsiteY7" fmla="*/ 0 h 2698996"/>
              <a:gd name="connsiteX8" fmla="*/ 631969 w 831838"/>
              <a:gd name="connsiteY8" fmla="*/ 108429 h 2698996"/>
              <a:gd name="connsiteX9" fmla="*/ 740397 w 831838"/>
              <a:gd name="connsiteY9" fmla="*/ 370199 h 2698996"/>
              <a:gd name="connsiteX10" fmla="*/ 740398 w 831838"/>
              <a:gd name="connsiteY10" fmla="*/ 2607556 h 2698996"/>
              <a:gd name="connsiteX11" fmla="*/ 740398 w 831838"/>
              <a:gd name="connsiteY11" fmla="*/ 2607556 h 2698996"/>
              <a:gd name="connsiteX12" fmla="*/ 831838 w 831838"/>
              <a:gd name="connsiteY12" fmla="*/ 2698996 h 2698996"/>
              <a:gd name="connsiteX0" fmla="*/ 19377 w 851215"/>
              <a:gd name="connsiteY0" fmla="*/ 2607556 h 2698996"/>
              <a:gd name="connsiteX1" fmla="*/ 19377 w 851215"/>
              <a:gd name="connsiteY1" fmla="*/ 2607556 h 2698996"/>
              <a:gd name="connsiteX2" fmla="*/ 0 w 851215"/>
              <a:gd name="connsiteY2" fmla="*/ 2357093 h 2698996"/>
              <a:gd name="connsiteX3" fmla="*/ 19377 w 851215"/>
              <a:gd name="connsiteY3" fmla="*/ 370199 h 2698996"/>
              <a:gd name="connsiteX4" fmla="*/ 127806 w 851215"/>
              <a:gd name="connsiteY4" fmla="*/ 108429 h 2698996"/>
              <a:gd name="connsiteX5" fmla="*/ 389576 w 851215"/>
              <a:gd name="connsiteY5" fmla="*/ 1 h 2698996"/>
              <a:gd name="connsiteX6" fmla="*/ 389576 w 851215"/>
              <a:gd name="connsiteY6" fmla="*/ 0 h 2698996"/>
              <a:gd name="connsiteX7" fmla="*/ 389576 w 851215"/>
              <a:gd name="connsiteY7" fmla="*/ 0 h 2698996"/>
              <a:gd name="connsiteX8" fmla="*/ 651346 w 851215"/>
              <a:gd name="connsiteY8" fmla="*/ 108429 h 2698996"/>
              <a:gd name="connsiteX9" fmla="*/ 759774 w 851215"/>
              <a:gd name="connsiteY9" fmla="*/ 370199 h 2698996"/>
              <a:gd name="connsiteX10" fmla="*/ 759775 w 851215"/>
              <a:gd name="connsiteY10" fmla="*/ 2607556 h 2698996"/>
              <a:gd name="connsiteX11" fmla="*/ 759775 w 851215"/>
              <a:gd name="connsiteY11" fmla="*/ 2607556 h 2698996"/>
              <a:gd name="connsiteX12" fmla="*/ 851215 w 851215"/>
              <a:gd name="connsiteY12" fmla="*/ 2698996 h 2698996"/>
              <a:gd name="connsiteX0" fmla="*/ 19377 w 851215"/>
              <a:gd name="connsiteY0" fmla="*/ 2607556 h 2698996"/>
              <a:gd name="connsiteX1" fmla="*/ 0 w 851215"/>
              <a:gd name="connsiteY1" fmla="*/ 2357093 h 2698996"/>
              <a:gd name="connsiteX2" fmla="*/ 19377 w 851215"/>
              <a:gd name="connsiteY2" fmla="*/ 370199 h 2698996"/>
              <a:gd name="connsiteX3" fmla="*/ 127806 w 851215"/>
              <a:gd name="connsiteY3" fmla="*/ 108429 h 2698996"/>
              <a:gd name="connsiteX4" fmla="*/ 389576 w 851215"/>
              <a:gd name="connsiteY4" fmla="*/ 1 h 2698996"/>
              <a:gd name="connsiteX5" fmla="*/ 389576 w 851215"/>
              <a:gd name="connsiteY5" fmla="*/ 0 h 2698996"/>
              <a:gd name="connsiteX6" fmla="*/ 389576 w 851215"/>
              <a:gd name="connsiteY6" fmla="*/ 0 h 2698996"/>
              <a:gd name="connsiteX7" fmla="*/ 651346 w 851215"/>
              <a:gd name="connsiteY7" fmla="*/ 108429 h 2698996"/>
              <a:gd name="connsiteX8" fmla="*/ 759774 w 851215"/>
              <a:gd name="connsiteY8" fmla="*/ 370199 h 2698996"/>
              <a:gd name="connsiteX9" fmla="*/ 759775 w 851215"/>
              <a:gd name="connsiteY9" fmla="*/ 2607556 h 2698996"/>
              <a:gd name="connsiteX10" fmla="*/ 759775 w 851215"/>
              <a:gd name="connsiteY10" fmla="*/ 2607556 h 2698996"/>
              <a:gd name="connsiteX11" fmla="*/ 851215 w 851215"/>
              <a:gd name="connsiteY11" fmla="*/ 2698996 h 2698996"/>
              <a:gd name="connsiteX0" fmla="*/ 0 w 851215"/>
              <a:gd name="connsiteY0" fmla="*/ 2357093 h 2698996"/>
              <a:gd name="connsiteX1" fmla="*/ 19377 w 851215"/>
              <a:gd name="connsiteY1" fmla="*/ 370199 h 2698996"/>
              <a:gd name="connsiteX2" fmla="*/ 127806 w 851215"/>
              <a:gd name="connsiteY2" fmla="*/ 108429 h 2698996"/>
              <a:gd name="connsiteX3" fmla="*/ 389576 w 851215"/>
              <a:gd name="connsiteY3" fmla="*/ 1 h 2698996"/>
              <a:gd name="connsiteX4" fmla="*/ 389576 w 851215"/>
              <a:gd name="connsiteY4" fmla="*/ 0 h 2698996"/>
              <a:gd name="connsiteX5" fmla="*/ 389576 w 851215"/>
              <a:gd name="connsiteY5" fmla="*/ 0 h 2698996"/>
              <a:gd name="connsiteX6" fmla="*/ 651346 w 851215"/>
              <a:gd name="connsiteY6" fmla="*/ 108429 h 2698996"/>
              <a:gd name="connsiteX7" fmla="*/ 759774 w 851215"/>
              <a:gd name="connsiteY7" fmla="*/ 370199 h 2698996"/>
              <a:gd name="connsiteX8" fmla="*/ 759775 w 851215"/>
              <a:gd name="connsiteY8" fmla="*/ 2607556 h 2698996"/>
              <a:gd name="connsiteX9" fmla="*/ 759775 w 851215"/>
              <a:gd name="connsiteY9" fmla="*/ 2607556 h 2698996"/>
              <a:gd name="connsiteX10" fmla="*/ 851215 w 851215"/>
              <a:gd name="connsiteY10" fmla="*/ 2698996 h 2698996"/>
              <a:gd name="connsiteX0" fmla="*/ 0 w 759775"/>
              <a:gd name="connsiteY0" fmla="*/ 2357093 h 2607556"/>
              <a:gd name="connsiteX1" fmla="*/ 19377 w 759775"/>
              <a:gd name="connsiteY1" fmla="*/ 370199 h 2607556"/>
              <a:gd name="connsiteX2" fmla="*/ 127806 w 759775"/>
              <a:gd name="connsiteY2" fmla="*/ 108429 h 2607556"/>
              <a:gd name="connsiteX3" fmla="*/ 389576 w 759775"/>
              <a:gd name="connsiteY3" fmla="*/ 1 h 2607556"/>
              <a:gd name="connsiteX4" fmla="*/ 389576 w 759775"/>
              <a:gd name="connsiteY4" fmla="*/ 0 h 2607556"/>
              <a:gd name="connsiteX5" fmla="*/ 389576 w 759775"/>
              <a:gd name="connsiteY5" fmla="*/ 0 h 2607556"/>
              <a:gd name="connsiteX6" fmla="*/ 651346 w 759775"/>
              <a:gd name="connsiteY6" fmla="*/ 108429 h 2607556"/>
              <a:gd name="connsiteX7" fmla="*/ 759774 w 759775"/>
              <a:gd name="connsiteY7" fmla="*/ 370199 h 2607556"/>
              <a:gd name="connsiteX8" fmla="*/ 759775 w 759775"/>
              <a:gd name="connsiteY8" fmla="*/ 2607556 h 2607556"/>
              <a:gd name="connsiteX9" fmla="*/ 759775 w 759775"/>
              <a:gd name="connsiteY9" fmla="*/ 2607556 h 2607556"/>
              <a:gd name="connsiteX0" fmla="*/ 0 w 764702"/>
              <a:gd name="connsiteY0" fmla="*/ 2357093 h 2607556"/>
              <a:gd name="connsiteX1" fmla="*/ 19377 w 764702"/>
              <a:gd name="connsiteY1" fmla="*/ 370199 h 2607556"/>
              <a:gd name="connsiteX2" fmla="*/ 127806 w 764702"/>
              <a:gd name="connsiteY2" fmla="*/ 108429 h 2607556"/>
              <a:gd name="connsiteX3" fmla="*/ 389576 w 764702"/>
              <a:gd name="connsiteY3" fmla="*/ 1 h 2607556"/>
              <a:gd name="connsiteX4" fmla="*/ 389576 w 764702"/>
              <a:gd name="connsiteY4" fmla="*/ 0 h 2607556"/>
              <a:gd name="connsiteX5" fmla="*/ 389576 w 764702"/>
              <a:gd name="connsiteY5" fmla="*/ 0 h 2607556"/>
              <a:gd name="connsiteX6" fmla="*/ 651346 w 764702"/>
              <a:gd name="connsiteY6" fmla="*/ 108429 h 2607556"/>
              <a:gd name="connsiteX7" fmla="*/ 759774 w 764702"/>
              <a:gd name="connsiteY7" fmla="*/ 370199 h 2607556"/>
              <a:gd name="connsiteX8" fmla="*/ 759775 w 764702"/>
              <a:gd name="connsiteY8" fmla="*/ 2607556 h 2607556"/>
              <a:gd name="connsiteX9" fmla="*/ 764702 w 764702"/>
              <a:gd name="connsiteY9" fmla="*/ 2512599 h 2607556"/>
              <a:gd name="connsiteX0" fmla="*/ 0 w 778667"/>
              <a:gd name="connsiteY0" fmla="*/ 2357093 h 2512599"/>
              <a:gd name="connsiteX1" fmla="*/ 19377 w 778667"/>
              <a:gd name="connsiteY1" fmla="*/ 370199 h 2512599"/>
              <a:gd name="connsiteX2" fmla="*/ 127806 w 778667"/>
              <a:gd name="connsiteY2" fmla="*/ 108429 h 2512599"/>
              <a:gd name="connsiteX3" fmla="*/ 389576 w 778667"/>
              <a:gd name="connsiteY3" fmla="*/ 1 h 2512599"/>
              <a:gd name="connsiteX4" fmla="*/ 389576 w 778667"/>
              <a:gd name="connsiteY4" fmla="*/ 0 h 2512599"/>
              <a:gd name="connsiteX5" fmla="*/ 389576 w 778667"/>
              <a:gd name="connsiteY5" fmla="*/ 0 h 2512599"/>
              <a:gd name="connsiteX6" fmla="*/ 651346 w 778667"/>
              <a:gd name="connsiteY6" fmla="*/ 108429 h 2512599"/>
              <a:gd name="connsiteX7" fmla="*/ 759774 w 778667"/>
              <a:gd name="connsiteY7" fmla="*/ 370199 h 2512599"/>
              <a:gd name="connsiteX8" fmla="*/ 764702 w 778667"/>
              <a:gd name="connsiteY8" fmla="*/ 2512599 h 251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667" h="2512599">
                <a:moveTo>
                  <a:pt x="0" y="2357093"/>
                </a:moveTo>
                <a:lnTo>
                  <a:pt x="19377" y="370199"/>
                </a:lnTo>
                <a:cubicBezTo>
                  <a:pt x="19377" y="272016"/>
                  <a:pt x="58380" y="177855"/>
                  <a:pt x="127806" y="108429"/>
                </a:cubicBezTo>
                <a:cubicBezTo>
                  <a:pt x="197232" y="39003"/>
                  <a:pt x="291394" y="0"/>
                  <a:pt x="389576" y="1"/>
                </a:cubicBezTo>
                <a:lnTo>
                  <a:pt x="389576" y="0"/>
                </a:lnTo>
                <a:lnTo>
                  <a:pt x="389576" y="0"/>
                </a:lnTo>
                <a:cubicBezTo>
                  <a:pt x="487759" y="0"/>
                  <a:pt x="581920" y="39003"/>
                  <a:pt x="651346" y="108429"/>
                </a:cubicBezTo>
                <a:cubicBezTo>
                  <a:pt x="720772" y="177855"/>
                  <a:pt x="759775" y="272017"/>
                  <a:pt x="759774" y="370199"/>
                </a:cubicBezTo>
                <a:cubicBezTo>
                  <a:pt x="778667" y="770894"/>
                  <a:pt x="763675" y="2066266"/>
                  <a:pt x="764702" y="2512599"/>
                </a:cubicBezTo>
              </a:path>
            </a:pathLst>
          </a:custGeom>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Freeform 52"/>
          <p:cNvSpPr/>
          <p:nvPr/>
        </p:nvSpPr>
        <p:spPr>
          <a:xfrm rot="4733987">
            <a:off x="390772" y="3357641"/>
            <a:ext cx="379174" cy="1207375"/>
          </a:xfrm>
          <a:custGeom>
            <a:avLst/>
            <a:gdLst>
              <a:gd name="connsiteX0" fmla="*/ 229291 w 458582"/>
              <a:gd name="connsiteY0" fmla="*/ 0 h 1615047"/>
              <a:gd name="connsiteX1" fmla="*/ 229291 w 458582"/>
              <a:gd name="connsiteY1" fmla="*/ 0 h 1615047"/>
              <a:gd name="connsiteX2" fmla="*/ 391424 w 458582"/>
              <a:gd name="connsiteY2" fmla="*/ 67158 h 1615047"/>
              <a:gd name="connsiteX3" fmla="*/ 458582 w 458582"/>
              <a:gd name="connsiteY3" fmla="*/ 229291 h 1615047"/>
              <a:gd name="connsiteX4" fmla="*/ 458582 w 458582"/>
              <a:gd name="connsiteY4" fmla="*/ 1615047 h 1615047"/>
              <a:gd name="connsiteX5" fmla="*/ 458582 w 458582"/>
              <a:gd name="connsiteY5" fmla="*/ 1615047 h 1615047"/>
              <a:gd name="connsiteX6" fmla="*/ 458582 w 458582"/>
              <a:gd name="connsiteY6" fmla="*/ 1615047 h 1615047"/>
              <a:gd name="connsiteX7" fmla="*/ 0 w 458582"/>
              <a:gd name="connsiteY7" fmla="*/ 1615047 h 1615047"/>
              <a:gd name="connsiteX8" fmla="*/ 0 w 458582"/>
              <a:gd name="connsiteY8" fmla="*/ 1615047 h 1615047"/>
              <a:gd name="connsiteX9" fmla="*/ 0 w 458582"/>
              <a:gd name="connsiteY9" fmla="*/ 1615047 h 1615047"/>
              <a:gd name="connsiteX10" fmla="*/ 0 w 458582"/>
              <a:gd name="connsiteY10" fmla="*/ 229291 h 1615047"/>
              <a:gd name="connsiteX11" fmla="*/ 67158 w 458582"/>
              <a:gd name="connsiteY11" fmla="*/ 67158 h 1615047"/>
              <a:gd name="connsiteX12" fmla="*/ 229291 w 458582"/>
              <a:gd name="connsiteY12" fmla="*/ 0 h 1615047"/>
              <a:gd name="connsiteX0" fmla="*/ 0 w 550022"/>
              <a:gd name="connsiteY0" fmla="*/ 1615047 h 1706487"/>
              <a:gd name="connsiteX1" fmla="*/ 0 w 550022"/>
              <a:gd name="connsiteY1" fmla="*/ 1615047 h 1706487"/>
              <a:gd name="connsiteX2" fmla="*/ 0 w 550022"/>
              <a:gd name="connsiteY2" fmla="*/ 1615047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0 w 550022"/>
              <a:gd name="connsiteY1" fmla="*/ 1615047 h 1706487"/>
              <a:gd name="connsiteX2" fmla="*/ 9603 w 550022"/>
              <a:gd name="connsiteY2" fmla="*/ 1356566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9603 w 550022"/>
              <a:gd name="connsiteY1" fmla="*/ 1356566 h 1706487"/>
              <a:gd name="connsiteX2" fmla="*/ 0 w 550022"/>
              <a:gd name="connsiteY2" fmla="*/ 229291 h 1706487"/>
              <a:gd name="connsiteX3" fmla="*/ 67158 w 550022"/>
              <a:gd name="connsiteY3" fmla="*/ 67158 h 1706487"/>
              <a:gd name="connsiteX4" fmla="*/ 229291 w 550022"/>
              <a:gd name="connsiteY4" fmla="*/ 0 h 1706487"/>
              <a:gd name="connsiteX5" fmla="*/ 229291 w 550022"/>
              <a:gd name="connsiteY5" fmla="*/ 0 h 1706487"/>
              <a:gd name="connsiteX6" fmla="*/ 391424 w 550022"/>
              <a:gd name="connsiteY6" fmla="*/ 67158 h 1706487"/>
              <a:gd name="connsiteX7" fmla="*/ 458582 w 550022"/>
              <a:gd name="connsiteY7" fmla="*/ 229291 h 1706487"/>
              <a:gd name="connsiteX8" fmla="*/ 458582 w 550022"/>
              <a:gd name="connsiteY8" fmla="*/ 1615047 h 1706487"/>
              <a:gd name="connsiteX9" fmla="*/ 458582 w 550022"/>
              <a:gd name="connsiteY9" fmla="*/ 1615047 h 1706487"/>
              <a:gd name="connsiteX10" fmla="*/ 550022 w 550022"/>
              <a:gd name="connsiteY10" fmla="*/ 1706487 h 1706487"/>
              <a:gd name="connsiteX0" fmla="*/ 9603 w 550022"/>
              <a:gd name="connsiteY0" fmla="*/ 1356566 h 1706487"/>
              <a:gd name="connsiteX1" fmla="*/ 0 w 550022"/>
              <a:gd name="connsiteY1" fmla="*/ 229291 h 1706487"/>
              <a:gd name="connsiteX2" fmla="*/ 67158 w 550022"/>
              <a:gd name="connsiteY2" fmla="*/ 67158 h 1706487"/>
              <a:gd name="connsiteX3" fmla="*/ 229291 w 550022"/>
              <a:gd name="connsiteY3" fmla="*/ 0 h 1706487"/>
              <a:gd name="connsiteX4" fmla="*/ 229291 w 550022"/>
              <a:gd name="connsiteY4" fmla="*/ 0 h 1706487"/>
              <a:gd name="connsiteX5" fmla="*/ 391424 w 550022"/>
              <a:gd name="connsiteY5" fmla="*/ 67158 h 1706487"/>
              <a:gd name="connsiteX6" fmla="*/ 458582 w 550022"/>
              <a:gd name="connsiteY6" fmla="*/ 229291 h 1706487"/>
              <a:gd name="connsiteX7" fmla="*/ 458582 w 550022"/>
              <a:gd name="connsiteY7" fmla="*/ 1615047 h 1706487"/>
              <a:gd name="connsiteX8" fmla="*/ 458582 w 550022"/>
              <a:gd name="connsiteY8" fmla="*/ 1615047 h 1706487"/>
              <a:gd name="connsiteX9" fmla="*/ 550022 w 550022"/>
              <a:gd name="connsiteY9" fmla="*/ 1706487 h 170648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58582 w 458582"/>
              <a:gd name="connsiteY8" fmla="*/ 1615047 h 161504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47473 w 458582"/>
              <a:gd name="connsiteY8" fmla="*/ 1462129 h 1615047"/>
              <a:gd name="connsiteX0" fmla="*/ 9603 w 458582"/>
              <a:gd name="connsiteY0" fmla="*/ 1356566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28227 w 458582"/>
              <a:gd name="connsiteY0" fmla="*/ 1401330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0 w 459179"/>
              <a:gd name="connsiteY0" fmla="*/ 1379079 h 1462129"/>
              <a:gd name="connsiteX1" fmla="*/ 597 w 459179"/>
              <a:gd name="connsiteY1" fmla="*/ 229291 h 1462129"/>
              <a:gd name="connsiteX2" fmla="*/ 67755 w 459179"/>
              <a:gd name="connsiteY2" fmla="*/ 67158 h 1462129"/>
              <a:gd name="connsiteX3" fmla="*/ 229888 w 459179"/>
              <a:gd name="connsiteY3" fmla="*/ 0 h 1462129"/>
              <a:gd name="connsiteX4" fmla="*/ 229888 w 459179"/>
              <a:gd name="connsiteY4" fmla="*/ 0 h 1462129"/>
              <a:gd name="connsiteX5" fmla="*/ 392021 w 459179"/>
              <a:gd name="connsiteY5" fmla="*/ 67158 h 1462129"/>
              <a:gd name="connsiteX6" fmla="*/ 459179 w 459179"/>
              <a:gd name="connsiteY6" fmla="*/ 229291 h 1462129"/>
              <a:gd name="connsiteX7" fmla="*/ 448070 w 459179"/>
              <a:gd name="connsiteY7" fmla="*/ 1462129 h 146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179" h="1462129">
                <a:moveTo>
                  <a:pt x="0" y="1379079"/>
                </a:moveTo>
                <a:lnTo>
                  <a:pt x="597" y="229291"/>
                </a:lnTo>
                <a:cubicBezTo>
                  <a:pt x="597" y="168479"/>
                  <a:pt x="24755" y="110158"/>
                  <a:pt x="67755" y="67158"/>
                </a:cubicBezTo>
                <a:cubicBezTo>
                  <a:pt x="110755" y="24158"/>
                  <a:pt x="169077" y="0"/>
                  <a:pt x="229888" y="0"/>
                </a:cubicBezTo>
                <a:lnTo>
                  <a:pt x="229888" y="0"/>
                </a:lnTo>
                <a:cubicBezTo>
                  <a:pt x="290700" y="0"/>
                  <a:pt x="349021" y="24158"/>
                  <a:pt x="392021" y="67158"/>
                </a:cubicBezTo>
                <a:cubicBezTo>
                  <a:pt x="435021" y="110158"/>
                  <a:pt x="459179" y="168480"/>
                  <a:pt x="459179" y="229291"/>
                </a:cubicBezTo>
                <a:lnTo>
                  <a:pt x="448070" y="1462129"/>
                </a:lnTo>
              </a:path>
            </a:pathLst>
          </a:custGeom>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rot="21000000">
            <a:off x="600152" y="3389654"/>
            <a:ext cx="7622161" cy="1679594"/>
          </a:xfrm>
        </p:spPr>
        <p:txBody>
          <a:bodyPr vert="horz" lIns="91440" tIns="45720" rIns="91440" bIns="45720" rtlCol="0" anchor="b" anchorCtr="0">
            <a:noAutofit/>
          </a:bodyPr>
          <a:lstStyle>
            <a:lvl1pPr algn="r" defTabSz="914400" rtl="0" eaLnBrk="1" latinLnBrk="0" hangingPunct="1">
              <a:lnSpc>
                <a:spcPts val="5600"/>
              </a:lnSpc>
              <a:spcBef>
                <a:spcPct val="0"/>
              </a:spcBef>
              <a:buNone/>
              <a:defRPr sz="4600" kern="1200">
                <a:solidFill>
                  <a:schemeClr val="bg1"/>
                </a:solidFill>
                <a:latin typeface="+mj-lt"/>
                <a:ea typeface="+mj-ea"/>
                <a:cs typeface="+mj-cs"/>
              </a:defRPr>
            </a:lvl1pPr>
          </a:lstStyle>
          <a:p>
            <a:r>
              <a:rPr lang="en-US" smtClean="0"/>
              <a:t>Click to edit Master title style</a:t>
            </a:r>
            <a:endParaRPr/>
          </a:p>
        </p:txBody>
      </p:sp>
      <p:sp>
        <p:nvSpPr>
          <p:cNvPr id="29" name="Rectangle 28"/>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32" name="Round Same Side Corner Rectangle 31"/>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99247"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294"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CDD5D23-CEC9-D145-8D46-C7B83F23F5CD}" type="datetimeFigureOut">
              <a:rPr lang="en-US" smtClean="0"/>
              <a:pPr/>
              <a:t>10/27/10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07CD0-0FD8-A74E-8C97-2263B2F08C1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35" name="Round Same Side Corner Rectangle 34"/>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12788"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12788"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73706"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3706"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CDD5D23-CEC9-D145-8D46-C7B83F23F5CD}" type="datetimeFigureOut">
              <a:rPr lang="en-US" smtClean="0"/>
              <a:pPr/>
              <a:t>10/27/10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F07CD0-0FD8-A74E-8C97-2263B2F08C1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7" name="Round Same Side Corner Rectangle 6"/>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CDD5D23-CEC9-D145-8D46-C7B83F23F5CD}" type="datetimeFigureOut">
              <a:rPr lang="en-US" smtClean="0"/>
              <a:pPr/>
              <a:t>10/27/10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F07CD0-0FD8-A74E-8C97-2263B2F08C1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DD5D23-CEC9-D145-8D46-C7B83F23F5CD}" type="datetimeFigureOut">
              <a:rPr lang="en-US" smtClean="0"/>
              <a:pPr/>
              <a:t>10/27/10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F07CD0-0FD8-A74E-8C97-2263B2F08C1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33" name="Rounded Rectangle 32"/>
          <p:cNvSpPr/>
          <p:nvPr/>
        </p:nvSpPr>
        <p:spPr>
          <a:xfrm>
            <a:off x="366713" y="1447800"/>
            <a:ext cx="3748087" cy="4800600"/>
          </a:xfrm>
          <a:prstGeom prst="roundRect">
            <a:avLst/>
          </a:prstGeom>
          <a:solidFill>
            <a:schemeClr val="accent1">
              <a:alpha val="60000"/>
            </a:schemeClr>
          </a:solidFill>
          <a:ln w="635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33399" y="1676400"/>
            <a:ext cx="3429000" cy="1066800"/>
          </a:xfrm>
        </p:spPr>
        <p:txBody>
          <a:bodyPr anchor="b"/>
          <a:lstStyle>
            <a:lvl1pPr algn="ctr">
              <a:lnSpc>
                <a:spcPct val="100000"/>
              </a:lnSpc>
              <a:defRPr sz="3000" b="0"/>
            </a:lvl1pPr>
          </a:lstStyle>
          <a:p>
            <a:r>
              <a:rPr lang="en-US" smtClean="0"/>
              <a:t>Click to edit Master title style</a:t>
            </a:r>
            <a:endParaRPr/>
          </a:p>
        </p:txBody>
      </p:sp>
      <p:sp>
        <p:nvSpPr>
          <p:cNvPr id="3" name="Content Placeholder 2"/>
          <p:cNvSpPr>
            <a:spLocks noGrp="1"/>
          </p:cNvSpPr>
          <p:nvPr>
            <p:ph idx="1"/>
          </p:nvPr>
        </p:nvSpPr>
        <p:spPr>
          <a:xfrm>
            <a:off x="4504766" y="990600"/>
            <a:ext cx="4258234" cy="5257800"/>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400" y="2850775"/>
            <a:ext cx="3429000" cy="3169025"/>
          </a:xfrm>
        </p:spPr>
        <p:txBody>
          <a:bodyPr>
            <a:normAutofit/>
          </a:bodyPr>
          <a:lstStyle>
            <a:lvl1pPr marL="0" indent="0" algn="ctr">
              <a:buNone/>
              <a:defRPr sz="16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DD5D23-CEC9-D145-8D46-C7B83F23F5CD}" type="datetimeFigureOut">
              <a:rPr lang="en-US" smtClean="0"/>
              <a:pPr/>
              <a:t>10/27/10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07CD0-0FD8-A74E-8C97-2263B2F08C1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7"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pic>
        <p:nvPicPr>
          <p:cNvPr id="7" name="Picture 6" descr="TextSlideOverlay.png"/>
          <p:cNvPicPr>
            <a:picLocks noChangeAspect="1"/>
          </p:cNvPicPr>
          <p:nvPr/>
        </p:nvPicPr>
        <p:blipFill>
          <a:blip r:embed="rId16"/>
          <a:stretch>
            <a:fillRect/>
          </a:stretch>
        </p:blipFill>
        <p:spPr>
          <a:xfrm>
            <a:off x="0" y="0"/>
            <a:ext cx="9144000" cy="6858000"/>
          </a:xfrm>
          <a:prstGeom prst="rect">
            <a:avLst/>
          </a:prstGeom>
        </p:spPr>
      </p:pic>
      <p:grpSp>
        <p:nvGrpSpPr>
          <p:cNvPr id="8" name="Group 7"/>
          <p:cNvGrpSpPr/>
          <p:nvPr/>
        </p:nvGrpSpPr>
        <p:grpSpPr>
          <a:xfrm>
            <a:off x="-573169" y="-607194"/>
            <a:ext cx="7563453" cy="1983277"/>
            <a:chOff x="-573169" y="-607194"/>
            <a:chExt cx="7563453" cy="1983277"/>
          </a:xfrm>
        </p:grpSpPr>
        <p:grpSp>
          <p:nvGrpSpPr>
            <p:cNvPr id="9" name="Group 32"/>
            <p:cNvGrpSpPr/>
            <p:nvPr userDrawn="1"/>
          </p:nvGrpSpPr>
          <p:grpSpPr>
            <a:xfrm>
              <a:off x="-263314" y="-607194"/>
              <a:ext cx="7253598" cy="1983277"/>
              <a:chOff x="-263314" y="-607194"/>
              <a:chExt cx="7253598" cy="1983277"/>
            </a:xfrm>
          </p:grpSpPr>
          <p:sp>
            <p:nvSpPr>
              <p:cNvPr id="11" name="Oval 10"/>
              <p:cNvSpPr/>
              <p:nvPr userDrawn="1"/>
            </p:nvSpPr>
            <p:spPr>
              <a:xfrm rot="4368687">
                <a:off x="2839420" y="-41330"/>
                <a:ext cx="581935" cy="79009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userDrawn="1"/>
            </p:nvSpPr>
            <p:spPr>
              <a:xfrm>
                <a:off x="334576" y="12540"/>
                <a:ext cx="1189424" cy="10121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Arc 12"/>
              <p:cNvSpPr/>
              <p:nvPr userDrawn="1"/>
            </p:nvSpPr>
            <p:spPr>
              <a:xfrm rot="6387309">
                <a:off x="5839613" y="-548177"/>
                <a:ext cx="1106354" cy="1194988"/>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Oval 13"/>
              <p:cNvSpPr/>
              <p:nvPr userDrawn="1"/>
            </p:nvSpPr>
            <p:spPr>
              <a:xfrm>
                <a:off x="5472545" y="62345"/>
                <a:ext cx="609600" cy="4912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Pie 14"/>
              <p:cNvSpPr/>
              <p:nvPr userDrawn="1"/>
            </p:nvSpPr>
            <p:spPr>
              <a:xfrm>
                <a:off x="-7411" y="-607194"/>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Pie 15"/>
              <p:cNvSpPr/>
              <p:nvPr userDrawn="1"/>
            </p:nvSpPr>
            <p:spPr>
              <a:xfrm>
                <a:off x="1905000" y="-402266"/>
                <a:ext cx="1600200" cy="8001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userDrawn="1"/>
            </p:nvSpPr>
            <p:spPr>
              <a:xfrm>
                <a:off x="2631141" y="762000"/>
                <a:ext cx="416859" cy="41685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userDrawn="1"/>
            </p:nvSpPr>
            <p:spPr>
              <a:xfrm rot="2510439">
                <a:off x="170710" y="163548"/>
                <a:ext cx="778552" cy="982318"/>
              </a:xfrm>
              <a:prstGeom prst="ellipse">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9" name="Pie 18"/>
              <p:cNvSpPr/>
              <p:nvPr userDrawn="1"/>
            </p:nvSpPr>
            <p:spPr>
              <a:xfrm rot="16200000">
                <a:off x="-263314" y="842683"/>
                <a:ext cx="533400" cy="5334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userDrawn="1"/>
            </p:nvSpPr>
            <p:spPr>
              <a:xfrm>
                <a:off x="1558635" y="491274"/>
                <a:ext cx="228600" cy="1945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Pie 20"/>
              <p:cNvSpPr/>
              <p:nvPr userDrawn="1"/>
            </p:nvSpPr>
            <p:spPr>
              <a:xfrm>
                <a:off x="990600" y="-603972"/>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Pie 21"/>
              <p:cNvSpPr/>
              <p:nvPr userDrawn="1"/>
            </p:nvSpPr>
            <p:spPr>
              <a:xfrm>
                <a:off x="5181600" y="-343143"/>
                <a:ext cx="1600200" cy="6858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Oval 22"/>
              <p:cNvSpPr/>
              <p:nvPr userDrawn="1"/>
            </p:nvSpPr>
            <p:spPr>
              <a:xfrm>
                <a:off x="5728855" y="62345"/>
                <a:ext cx="685800" cy="533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Pie 23"/>
              <p:cNvSpPr/>
              <p:nvPr userDrawn="1"/>
            </p:nvSpPr>
            <p:spPr>
              <a:xfrm>
                <a:off x="6136341" y="-257607"/>
                <a:ext cx="838200" cy="527288"/>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userDrawn="1"/>
            </p:nvSpPr>
            <p:spPr>
              <a:xfrm rot="4368687">
                <a:off x="3664192" y="-146482"/>
                <a:ext cx="581935" cy="90920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Pie 25"/>
              <p:cNvSpPr/>
              <p:nvPr userDrawn="1"/>
            </p:nvSpPr>
            <p:spPr>
              <a:xfrm>
                <a:off x="4384965" y="-146937"/>
                <a:ext cx="300317" cy="300317"/>
              </a:xfrm>
              <a:prstGeom prst="pie">
                <a:avLst>
                  <a:gd name="adj1" fmla="val 0"/>
                  <a:gd name="adj2" fmla="val 10777084"/>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Pie 26"/>
              <p:cNvSpPr/>
              <p:nvPr userDrawn="1"/>
            </p:nvSpPr>
            <p:spPr>
              <a:xfrm>
                <a:off x="4756593" y="-119227"/>
                <a:ext cx="18288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Pie 27"/>
              <p:cNvSpPr/>
              <p:nvPr userDrawn="1"/>
            </p:nvSpPr>
            <p:spPr>
              <a:xfrm>
                <a:off x="5029200" y="-114543"/>
                <a:ext cx="22860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Oval 28"/>
              <p:cNvSpPr/>
              <p:nvPr userDrawn="1"/>
            </p:nvSpPr>
            <p:spPr>
              <a:xfrm>
                <a:off x="2403765" y="0"/>
                <a:ext cx="665018" cy="66501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0" name="Pie 29"/>
              <p:cNvSpPr/>
              <p:nvPr userDrawn="1"/>
            </p:nvSpPr>
            <p:spPr>
              <a:xfrm>
                <a:off x="3012141" y="-299172"/>
                <a:ext cx="838200" cy="6096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10" name="Pie 9"/>
            <p:cNvSpPr/>
            <p:nvPr userDrawn="1"/>
          </p:nvSpPr>
          <p:spPr>
            <a:xfrm rot="16200000">
              <a:off x="-431058" y="-79768"/>
              <a:ext cx="852056" cy="1136277"/>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Placeholder 1"/>
          <p:cNvSpPr>
            <a:spLocks noGrp="1"/>
          </p:cNvSpPr>
          <p:nvPr>
            <p:ph type="title"/>
          </p:nvPr>
        </p:nvSpPr>
        <p:spPr>
          <a:xfrm>
            <a:off x="712788" y="1371600"/>
            <a:ext cx="7716837" cy="14478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12788" y="3012142"/>
            <a:ext cx="7716838" cy="338865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7040" y="300690"/>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fld id="{9CDD5D23-CEC9-D145-8D46-C7B83F23F5CD}" type="datetimeFigureOut">
              <a:rPr lang="en-US" smtClean="0"/>
              <a:pPr/>
              <a:t>10/27/10</a:t>
            </a:fld>
            <a:endParaRPr lang="en-US"/>
          </a:p>
        </p:txBody>
      </p:sp>
      <p:sp>
        <p:nvSpPr>
          <p:cNvPr id="5" name="Footer Placeholder 4"/>
          <p:cNvSpPr>
            <a:spLocks noGrp="1"/>
          </p:cNvSpPr>
          <p:nvPr>
            <p:ph type="ftr" sz="quarter" idx="3"/>
          </p:nvPr>
        </p:nvSpPr>
        <p:spPr>
          <a:xfrm>
            <a:off x="76200" y="116541"/>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endParaRPr lang="en-US"/>
          </a:p>
        </p:txBody>
      </p:sp>
      <p:sp>
        <p:nvSpPr>
          <p:cNvPr id="6" name="Slide Number Placeholder 5"/>
          <p:cNvSpPr>
            <a:spLocks noGrp="1"/>
          </p:cNvSpPr>
          <p:nvPr>
            <p:ph type="sldNum" sz="quarter" idx="4"/>
          </p:nvPr>
        </p:nvSpPr>
        <p:spPr>
          <a:xfrm>
            <a:off x="76200" y="605491"/>
            <a:ext cx="1385887" cy="232710"/>
          </a:xfrm>
          <a:prstGeom prst="rect">
            <a:avLst/>
          </a:prstGeom>
        </p:spPr>
        <p:txBody>
          <a:bodyPr vert="horz" lIns="91440" tIns="45720" rIns="91440" bIns="45720" rtlCol="0" anchor="ctr"/>
          <a:lstStyle>
            <a:lvl1pPr algn="l">
              <a:defRPr sz="1200">
                <a:solidFill>
                  <a:schemeClr val="bg1"/>
                </a:solidFill>
              </a:defRPr>
            </a:lvl1pPr>
          </a:lstStyle>
          <a:p>
            <a:fld id="{8AF07CD0-0FD8-A74E-8C97-2263B2F08C13}" type="slidenum">
              <a:rPr lang="en-US" smtClean="0"/>
              <a:pPr/>
              <a:t>‹#›</a:t>
            </a:fld>
            <a:endParaRPr lang="en-US"/>
          </a:p>
        </p:txBody>
      </p:sp>
      <p:sp>
        <p:nvSpPr>
          <p:cNvPr id="31" name="Rectangle 30"/>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lnSpc>
          <a:spcPts val="5600"/>
        </a:lnSpc>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0"/>
        </a:spcBef>
        <a:spcAft>
          <a:spcPts val="2000"/>
        </a:spcAft>
        <a:buFontTx/>
        <a:buBlip>
          <a:blip r:embed="rId17"/>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17"/>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17"/>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Onion/Cheek cell</a:t>
            </a:r>
            <a:endParaRPr lang="en-US" dirty="0"/>
          </a:p>
        </p:txBody>
      </p:sp>
      <p:sp>
        <p:nvSpPr>
          <p:cNvPr id="5" name="Subtitle 4"/>
          <p:cNvSpPr>
            <a:spLocks noGrp="1"/>
          </p:cNvSpPr>
          <p:nvPr>
            <p:ph type="subTitle" idx="1"/>
          </p:nvPr>
        </p:nvSpPr>
        <p:spPr/>
        <p:txBody>
          <a:bodyPr/>
          <a:lstStyle/>
          <a:p>
            <a:r>
              <a:rPr lang="en-US" dirty="0" smtClean="0"/>
              <a:t>And other veggie cells</a:t>
            </a:r>
          </a:p>
        </p:txBody>
      </p:sp>
    </p:spTree>
  </p:cSld>
  <p:clrMapOvr>
    <a:masterClrMapping/>
  </p:clrMapOvr>
  <p:transition advTm="4783"/>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400" dirty="0" smtClean="0">
                <a:solidFill>
                  <a:schemeClr val="accent1"/>
                </a:solidFill>
              </a:rPr>
              <a:t/>
            </a:r>
            <a:br>
              <a:rPr lang="en-US" sz="1400" dirty="0" smtClean="0">
                <a:solidFill>
                  <a:schemeClr val="accent1"/>
                </a:solidFill>
              </a:rPr>
            </a:br>
            <a:r>
              <a:rPr lang="en-US" sz="1400" dirty="0" smtClean="0">
                <a:solidFill>
                  <a:schemeClr val="accent1"/>
                </a:solidFill>
              </a:rPr>
              <a:t/>
            </a:r>
            <a:br>
              <a:rPr lang="en-US" sz="1400" dirty="0" smtClean="0">
                <a:solidFill>
                  <a:schemeClr val="accent1"/>
                </a:solidFill>
              </a:rPr>
            </a:br>
            <a:r>
              <a:rPr lang="en-US" sz="1400" dirty="0" smtClean="0">
                <a:solidFill>
                  <a:schemeClr val="accent1"/>
                </a:solidFill>
              </a:rPr>
              <a:t/>
            </a:r>
            <a:br>
              <a:rPr lang="en-US" sz="1400" dirty="0" smtClean="0">
                <a:solidFill>
                  <a:schemeClr val="accent1"/>
                </a:solidFill>
              </a:rPr>
            </a:br>
            <a:r>
              <a:rPr lang="en-US" sz="1400" dirty="0" smtClean="0">
                <a:solidFill>
                  <a:schemeClr val="accent1"/>
                </a:solidFill>
              </a:rPr>
              <a:t>Fruits </a:t>
            </a:r>
            <a:r>
              <a:rPr lang="en-US" sz="1400" dirty="0" smtClean="0">
                <a:solidFill>
                  <a:schemeClr val="accent1"/>
                </a:solidFill>
              </a:rPr>
              <a:t>and </a:t>
            </a:r>
            <a:r>
              <a:rPr lang="en-US" sz="1400" dirty="0" smtClean="0"/>
              <a:t>vegetables are made of cells. Evidence that proves this is </a:t>
            </a:r>
            <a:r>
              <a:rPr lang="en-US" sz="1400" dirty="0" smtClean="0">
                <a:solidFill>
                  <a:srgbClr val="073779"/>
                </a:solidFill>
              </a:rPr>
              <a:t>that</a:t>
            </a:r>
            <a:r>
              <a:rPr lang="en-US" sz="1400" dirty="0" smtClean="0"/>
              <a:t> we took a </a:t>
            </a:r>
            <a:r>
              <a:rPr lang="en-US" sz="1400" dirty="0" smtClean="0">
                <a:solidFill>
                  <a:srgbClr val="073779"/>
                </a:solidFill>
              </a:rPr>
              <a:t>vegetable</a:t>
            </a:r>
            <a:r>
              <a:rPr lang="en-US" sz="1400" dirty="0" smtClean="0"/>
              <a:t> and/or fruit and looked at it under  a microscope. While looking under the microscope we had to use either </a:t>
            </a:r>
            <a:r>
              <a:rPr lang="en-US" sz="1400" dirty="0" err="1" smtClean="0"/>
              <a:t>methylene</a:t>
            </a:r>
            <a:r>
              <a:rPr lang="en-US" sz="1400" dirty="0" smtClean="0"/>
              <a:t> blue or iodine in order to see the cells. Only certain dyes will only work on certain specimens due to the color of it. If its  darker you should use </a:t>
            </a:r>
            <a:r>
              <a:rPr lang="en-US" sz="1400" dirty="0" err="1" smtClean="0"/>
              <a:t>methylene</a:t>
            </a:r>
            <a:r>
              <a:rPr lang="en-US" sz="1400" dirty="0" smtClean="0"/>
              <a:t> blue. If its like a clear transparent skin then you would typically use iodine. All cells have a nucleus, cell membrane, and cytoplasm. Plant cells have these but also have  a cell wall on the outside of the cell </a:t>
            </a:r>
            <a:r>
              <a:rPr lang="en-US" sz="1400" dirty="0" smtClean="0"/>
              <a:t>membrane. Since the onion and the potato both show cells when they are under a microscope </a:t>
            </a:r>
            <a:r>
              <a:rPr lang="en-US" sz="1400" dirty="0" smtClean="0"/>
              <a:t>this proves that they are made of cells.</a:t>
            </a:r>
            <a:r>
              <a:rPr lang="en-US" sz="1400" dirty="0" smtClean="0"/>
              <a:t>  </a:t>
            </a:r>
            <a:endParaRPr lang="en-US" sz="1400" dirty="0"/>
          </a:p>
        </p:txBody>
      </p:sp>
    </p:spTree>
  </p:cSld>
  <p:clrMapOvr>
    <a:masterClrMapping/>
  </p:clrMapOvr>
  <p:transition advTm="15883"/>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p:txBody>
          <a:bodyPr>
            <a:normAutofit fontScale="92500" lnSpcReduction="20000"/>
          </a:bodyPr>
          <a:lstStyle/>
          <a:p>
            <a:r>
              <a:rPr lang="en-US" dirty="0" smtClean="0"/>
              <a:t>Low power – 250 microns</a:t>
            </a:r>
          </a:p>
          <a:p>
            <a:r>
              <a:rPr lang="en-US" dirty="0" smtClean="0"/>
              <a:t>This picture shows that the onion cell has a nucleus, cytoplasm, cell membrane, and a cell wall. This proves the onion, which is a vegetable, is made of cells</a:t>
            </a:r>
            <a:endParaRPr lang="en-US" dirty="0"/>
          </a:p>
        </p:txBody>
      </p:sp>
      <p:sp>
        <p:nvSpPr>
          <p:cNvPr id="4" name="Title 3"/>
          <p:cNvSpPr>
            <a:spLocks noGrp="1"/>
          </p:cNvSpPr>
          <p:nvPr>
            <p:ph type="title"/>
          </p:nvPr>
        </p:nvSpPr>
        <p:spPr/>
        <p:txBody>
          <a:bodyPr/>
          <a:lstStyle/>
          <a:p>
            <a:r>
              <a:rPr lang="en-US" dirty="0" smtClean="0"/>
              <a:t>Onion Cell</a:t>
            </a:r>
            <a:endParaRPr lang="en-US" dirty="0"/>
          </a:p>
        </p:txBody>
      </p:sp>
      <p:pic>
        <p:nvPicPr>
          <p:cNvPr id="7" name="Picture Placeholder 6" descr="TeamTeam.jpg"/>
          <p:cNvPicPr>
            <a:picLocks noGrp="1" noChangeAspect="1"/>
          </p:cNvPicPr>
          <p:nvPr>
            <p:ph type="pic" idx="1"/>
          </p:nvPr>
        </p:nvPicPr>
        <p:blipFill>
          <a:blip r:embed="rId2"/>
          <a:srcRect t="-2256" b="-2256"/>
          <a:stretch>
            <a:fillRect/>
          </a:stretch>
        </p:blipFill>
        <p:spPr/>
      </p:pic>
    </p:spTree>
  </p:cSld>
  <p:clrMapOvr>
    <a:masterClrMapping/>
  </p:clrMapOvr>
  <p:transition advTm="935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p:txBody>
          <a:bodyPr>
            <a:normAutofit fontScale="92500" lnSpcReduction="20000"/>
          </a:bodyPr>
          <a:lstStyle/>
          <a:p>
            <a:r>
              <a:rPr lang="en-US" dirty="0" smtClean="0"/>
              <a:t>Low power – 75 microns</a:t>
            </a:r>
          </a:p>
          <a:p>
            <a:r>
              <a:rPr lang="en-US" dirty="0" smtClean="0"/>
              <a:t>Though the cheek cell is is not a fruit nor vegetable it comes off of a living organism and has all three main parts a cell should have. (see labels above)</a:t>
            </a:r>
            <a:endParaRPr lang="en-US" dirty="0"/>
          </a:p>
        </p:txBody>
      </p:sp>
      <p:sp>
        <p:nvSpPr>
          <p:cNvPr id="4" name="Title 3"/>
          <p:cNvSpPr>
            <a:spLocks noGrp="1"/>
          </p:cNvSpPr>
          <p:nvPr>
            <p:ph type="title"/>
          </p:nvPr>
        </p:nvSpPr>
        <p:spPr/>
        <p:txBody>
          <a:bodyPr/>
          <a:lstStyle/>
          <a:p>
            <a:r>
              <a:rPr lang="en-US" dirty="0" smtClean="0"/>
              <a:t>Cheek Cell</a:t>
            </a:r>
            <a:endParaRPr lang="en-US" dirty="0"/>
          </a:p>
        </p:txBody>
      </p:sp>
      <p:pic>
        <p:nvPicPr>
          <p:cNvPr id="7" name="Picture Placeholder 6" descr="teamteam-cheekcell.jpg"/>
          <p:cNvPicPr>
            <a:picLocks noGrp="1" noChangeAspect="1"/>
          </p:cNvPicPr>
          <p:nvPr>
            <p:ph type="pic" idx="1"/>
          </p:nvPr>
        </p:nvPicPr>
        <p:blipFill>
          <a:blip r:embed="rId2"/>
          <a:srcRect t="-2246" b="-2246"/>
          <a:stretch>
            <a:fillRect/>
          </a:stretch>
        </p:blipFill>
        <p:spPr/>
      </p:pic>
    </p:spTree>
  </p:cSld>
  <p:clrMapOvr>
    <a:masterClrMapping/>
  </p:clrMapOvr>
  <p:transition advTm="105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p:txBody>
          <a:bodyPr/>
          <a:lstStyle/>
          <a:p>
            <a:r>
              <a:rPr lang="en-US" dirty="0" smtClean="0"/>
              <a:t>Methyl. Blue – 10x power – 214.3 microns</a:t>
            </a:r>
          </a:p>
          <a:p>
            <a:r>
              <a:rPr lang="en-US" dirty="0" smtClean="0"/>
              <a:t>A potato is a vegetable and has a cell wall, cell membrane, cytoplasm, and a nucleus. This is the inside part of the potato.</a:t>
            </a:r>
          </a:p>
        </p:txBody>
      </p:sp>
      <p:sp>
        <p:nvSpPr>
          <p:cNvPr id="4" name="Title 3"/>
          <p:cNvSpPr>
            <a:spLocks noGrp="1"/>
          </p:cNvSpPr>
          <p:nvPr>
            <p:ph type="title"/>
          </p:nvPr>
        </p:nvSpPr>
        <p:spPr/>
        <p:txBody>
          <a:bodyPr/>
          <a:lstStyle/>
          <a:p>
            <a:r>
              <a:rPr lang="en-US" dirty="0" smtClean="0"/>
              <a:t>Potato cells </a:t>
            </a:r>
            <a:endParaRPr lang="en-US" dirty="0"/>
          </a:p>
        </p:txBody>
      </p:sp>
      <p:pic>
        <p:nvPicPr>
          <p:cNvPr id="7" name="Picture Placeholder 6" descr="TeamTeampotato-methylblue-10xpower-250.jpg"/>
          <p:cNvPicPr>
            <a:picLocks noGrp="1" noChangeAspect="1"/>
          </p:cNvPicPr>
          <p:nvPr>
            <p:ph type="pic" idx="1"/>
          </p:nvPr>
        </p:nvPicPr>
        <p:blipFill>
          <a:blip r:embed="rId2"/>
          <a:srcRect t="-1601" b="-1601"/>
          <a:stretch>
            <a:fillRect/>
          </a:stretch>
        </p:blipFill>
        <p:spPr/>
      </p:pic>
    </p:spTree>
  </p:cSld>
  <p:clrMapOvr>
    <a:masterClrMapping/>
  </p:clrMapOvr>
  <p:transition advTm="9766"/>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Placeholder 4" descr="TeamTeampotato-iodine-10xpower.png"/>
          <p:cNvPicPr>
            <a:picLocks noGrp="1" noChangeAspect="1"/>
          </p:cNvPicPr>
          <p:nvPr>
            <p:ph type="pic" idx="1"/>
          </p:nvPr>
        </p:nvPicPr>
        <p:blipFill>
          <a:blip r:embed="rId2"/>
          <a:srcRect t="-757" b="-757"/>
          <a:stretch>
            <a:fillRect/>
          </a:stretch>
        </p:blipFill>
        <p:spPr/>
      </p:pic>
      <p:sp>
        <p:nvSpPr>
          <p:cNvPr id="3" name="Text Placeholder 2"/>
          <p:cNvSpPr>
            <a:spLocks noGrp="1"/>
          </p:cNvSpPr>
          <p:nvPr>
            <p:ph type="body" sz="half" idx="2"/>
          </p:nvPr>
        </p:nvSpPr>
        <p:spPr/>
        <p:txBody>
          <a:bodyPr>
            <a:normAutofit fontScale="85000" lnSpcReduction="10000"/>
          </a:bodyPr>
          <a:lstStyle/>
          <a:p>
            <a:r>
              <a:rPr lang="en-US" dirty="0" smtClean="0"/>
              <a:t>Iodine – 10x </a:t>
            </a:r>
            <a:r>
              <a:rPr lang="en-US" dirty="0" smtClean="0"/>
              <a:t>power</a:t>
            </a:r>
          </a:p>
          <a:p>
            <a:r>
              <a:rPr lang="en-US" dirty="0" smtClean="0"/>
              <a:t>This is a picture of potato cells that were used with the dye iodine and didn’t turn out quite right. The reason I added it in here though to compare it with the picture before it of potato cells that was used with </a:t>
            </a:r>
            <a:r>
              <a:rPr lang="en-US" dirty="0" err="1" smtClean="0"/>
              <a:t>mehtylene</a:t>
            </a:r>
            <a:r>
              <a:rPr lang="en-US" dirty="0" smtClean="0"/>
              <a:t> blue.</a:t>
            </a:r>
            <a:endParaRPr lang="en-US" dirty="0"/>
          </a:p>
        </p:txBody>
      </p:sp>
      <p:sp>
        <p:nvSpPr>
          <p:cNvPr id="4" name="Title 3"/>
          <p:cNvSpPr>
            <a:spLocks noGrp="1"/>
          </p:cNvSpPr>
          <p:nvPr>
            <p:ph type="title"/>
          </p:nvPr>
        </p:nvSpPr>
        <p:spPr/>
        <p:txBody>
          <a:bodyPr/>
          <a:lstStyle/>
          <a:p>
            <a:r>
              <a:rPr lang="en-US" dirty="0" smtClean="0"/>
              <a:t>Potato Cells</a:t>
            </a:r>
            <a:endParaRPr lang="en-US" dirty="0"/>
          </a:p>
        </p:txBody>
      </p:sp>
    </p:spTree>
  </p:cSld>
  <p:clrMapOvr>
    <a:masterClrMapping/>
  </p:clrMapOvr>
  <p:transition advTm="9599"/>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p:txBody>
          <a:bodyPr>
            <a:normAutofit fontScale="77500" lnSpcReduction="20000"/>
          </a:bodyPr>
          <a:lstStyle/>
          <a:p>
            <a:r>
              <a:rPr lang="en-US" dirty="0" smtClean="0"/>
              <a:t>Methyl. Blue – microns 187.5</a:t>
            </a:r>
          </a:p>
          <a:p>
            <a:r>
              <a:rPr lang="en-US" dirty="0" smtClean="0"/>
              <a:t>This is the skin on the potato. It to is made up</a:t>
            </a:r>
            <a:r>
              <a:rPr lang="en-US" dirty="0" smtClean="0"/>
              <a:t> of </a:t>
            </a:r>
            <a:r>
              <a:rPr lang="en-US" dirty="0" smtClean="0"/>
              <a:t>cells</a:t>
            </a:r>
            <a:r>
              <a:rPr lang="en-US" dirty="0" smtClean="0"/>
              <a:t>. This picture shows a close up of the cells that make up the skin. They look slightly different from the cells that are </a:t>
            </a:r>
            <a:r>
              <a:rPr lang="en-US" dirty="0" smtClean="0"/>
              <a:t>in the potato but they are still cells for you can see the nucleus, the cytoplasm, the cell membrane, and the cell wall.</a:t>
            </a:r>
            <a:endParaRPr lang="en-US" dirty="0"/>
          </a:p>
        </p:txBody>
      </p:sp>
      <p:sp>
        <p:nvSpPr>
          <p:cNvPr id="4" name="Title 3"/>
          <p:cNvSpPr>
            <a:spLocks noGrp="1"/>
          </p:cNvSpPr>
          <p:nvPr>
            <p:ph type="title"/>
          </p:nvPr>
        </p:nvSpPr>
        <p:spPr/>
        <p:txBody>
          <a:bodyPr/>
          <a:lstStyle/>
          <a:p>
            <a:r>
              <a:rPr lang="en-US" dirty="0" smtClean="0"/>
              <a:t>Potato Skin Cells</a:t>
            </a:r>
            <a:endParaRPr lang="en-US" dirty="0"/>
          </a:p>
        </p:txBody>
      </p:sp>
      <p:pic>
        <p:nvPicPr>
          <p:cNvPr id="7" name="Picture Placeholder 6" descr="TeamTeampotatoskin-methylblue-highpower-187.5.jpg"/>
          <p:cNvPicPr>
            <a:picLocks noGrp="1" noChangeAspect="1"/>
          </p:cNvPicPr>
          <p:nvPr>
            <p:ph type="pic" idx="1"/>
          </p:nvPr>
        </p:nvPicPr>
        <p:blipFill>
          <a:blip r:embed="rId2"/>
          <a:srcRect t="-3029" b="-3029"/>
          <a:stretch>
            <a:fillRect/>
          </a:stretch>
        </p:blipFill>
        <p:spPr/>
      </p:pic>
    </p:spTree>
  </p:cSld>
  <p:clrMapOvr>
    <a:masterClrMapping/>
  </p:clrMapOvr>
  <p:transition advTm="16366"/>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Placeholder 4" descr="TeamTeampotatoskin-iodine-10xpower-166.7.png"/>
          <p:cNvPicPr>
            <a:picLocks noGrp="1" noChangeAspect="1"/>
          </p:cNvPicPr>
          <p:nvPr>
            <p:ph type="pic" idx="1"/>
          </p:nvPr>
        </p:nvPicPr>
        <p:blipFill>
          <a:blip r:embed="rId2"/>
          <a:srcRect t="-2431" b="-2431"/>
          <a:stretch>
            <a:fillRect/>
          </a:stretch>
        </p:blipFill>
        <p:spPr/>
      </p:pic>
      <p:sp>
        <p:nvSpPr>
          <p:cNvPr id="3" name="Text Placeholder 2"/>
          <p:cNvSpPr>
            <a:spLocks noGrp="1"/>
          </p:cNvSpPr>
          <p:nvPr>
            <p:ph type="body" sz="half" idx="2"/>
          </p:nvPr>
        </p:nvSpPr>
        <p:spPr>
          <a:xfrm>
            <a:off x="434439" y="5168153"/>
            <a:ext cx="7717536" cy="1281953"/>
          </a:xfrm>
        </p:spPr>
        <p:txBody>
          <a:bodyPr/>
          <a:lstStyle/>
          <a:p>
            <a:r>
              <a:rPr lang="en-US" dirty="0" smtClean="0"/>
              <a:t>Iodine – microns 166.7 </a:t>
            </a:r>
            <a:r>
              <a:rPr lang="en-US" dirty="0" smtClean="0"/>
              <a:t> </a:t>
            </a:r>
          </a:p>
          <a:p>
            <a:r>
              <a:rPr lang="en-US" dirty="0" smtClean="0"/>
              <a:t>Again this is a bad picture of the cells since it was used with iodine. We had to try to figure out which dye to use by trial and error. </a:t>
            </a:r>
            <a:endParaRPr lang="en-US" dirty="0"/>
          </a:p>
        </p:txBody>
      </p:sp>
      <p:sp>
        <p:nvSpPr>
          <p:cNvPr id="4" name="Title 3"/>
          <p:cNvSpPr>
            <a:spLocks noGrp="1"/>
          </p:cNvSpPr>
          <p:nvPr>
            <p:ph type="title"/>
          </p:nvPr>
        </p:nvSpPr>
        <p:spPr/>
        <p:txBody>
          <a:bodyPr/>
          <a:lstStyle/>
          <a:p>
            <a:r>
              <a:rPr lang="en-US" dirty="0" smtClean="0"/>
              <a:t>Potato Skin Cells</a:t>
            </a:r>
            <a:endParaRPr lang="en-US" dirty="0"/>
          </a:p>
        </p:txBody>
      </p:sp>
    </p:spTree>
  </p:cSld>
  <p:clrMapOvr>
    <a:masterClrMapping/>
  </p:clrMapOvr>
  <p:transition advTm="11283"/>
  <p:timing>
    <p:tnLst>
      <p:par>
        <p:cTn id="1" dur="indefinite" restart="never" nodeType="tmRoot"/>
      </p:par>
    </p:tnLst>
  </p:timing>
</p:sld>
</file>

<file path=ppt/theme/theme1.xml><?xml version="1.0" encoding="utf-8"?>
<a:theme xmlns:a="http://schemas.openxmlformats.org/drawingml/2006/main" name="Sky">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Sky">
      <a:majorFont>
        <a:latin typeface="Arial Rounded MT Bold"/>
        <a:ea typeface=""/>
        <a:cs typeface=""/>
        <a:font script="Jpan" typeface="ＭＳ Ｐゴシック"/>
      </a:majorFont>
      <a:minorFont>
        <a:latin typeface="Arial Rounded MT Bold"/>
        <a:ea typeface=""/>
        <a:cs typeface=""/>
        <a:font script="Jpan" typeface="ＭＳ Ｐゴシック"/>
      </a:minorFont>
    </a:fontScheme>
    <a:fmtScheme name="Sky">
      <a:fillStyleLst>
        <a:solidFill>
          <a:schemeClr val="phClr"/>
        </a:solidFill>
        <a:solidFill>
          <a:schemeClr val="phClr">
            <a:alpha val="50000"/>
          </a:schemeClr>
        </a:solidFill>
        <a:gradFill rotWithShape="1">
          <a:gsLst>
            <a:gs pos="0">
              <a:schemeClr val="phClr">
                <a:shade val="30000"/>
                <a:satMod val="130000"/>
              </a:schemeClr>
            </a:gs>
            <a:gs pos="80000">
              <a:schemeClr val="phClr">
                <a:shade val="93000"/>
                <a:satMod val="130000"/>
              </a:schemeClr>
            </a:gs>
            <a:gs pos="100000">
              <a:schemeClr val="phClr">
                <a:shade val="94000"/>
                <a:satMod val="135000"/>
              </a:schemeClr>
            </a:gs>
          </a:gsLst>
          <a:lin ang="14400000" scaled="1"/>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63500" cap="flat" cmpd="sng" algn="ctr">
          <a:solidFill>
            <a:schemeClr val="phClr"/>
          </a:solidFill>
          <a:prstDash val="solid"/>
        </a:ln>
      </a:lnStyleLst>
      <a:effectStyleLst>
        <a:effectStyle>
          <a:effectLst/>
        </a:effectStyle>
        <a:effectStyle>
          <a:effectLst>
            <a:outerShdw blurRad="88900" dist="63500" dir="3000000" algn="br" rotWithShape="0">
              <a:srgbClr val="000000">
                <a:alpha val="35000"/>
              </a:srgbClr>
            </a:outerShdw>
          </a:effectLst>
        </a:effectStyle>
        <a:effectStyle>
          <a:effectLst>
            <a:innerShdw blurRad="50800" dist="25400" dir="6600000">
              <a:srgbClr val="000000">
                <a:alpha val="50000"/>
              </a:srgbClr>
            </a:innerShdw>
            <a:reflection blurRad="12700" stA="26000" endPos="28000" dist="38100" dir="5400000" sy="-100000" rotWithShape="0"/>
          </a:effectLst>
        </a:effectStyle>
      </a:effectStyleLst>
      <a:bgFillStyleLst>
        <a:solidFill>
          <a:schemeClr val="phClr"/>
        </a:solidFill>
        <a:gradFill rotWithShape="1">
          <a:gsLst>
            <a:gs pos="0">
              <a:schemeClr val="phClr">
                <a:tint val="100000"/>
                <a:satMod val="140000"/>
                <a:lumMod val="105000"/>
              </a:schemeClr>
            </a:gs>
            <a:gs pos="100000">
              <a:schemeClr val="phClr">
                <a:shade val="20000"/>
                <a:satMod val="250000"/>
                <a:lumMod val="110000"/>
              </a:schemeClr>
            </a:gs>
          </a:gsLst>
          <a:path path="circle">
            <a:fillToRect l="50000" t="50000" r="50000" b="50000"/>
          </a:path>
        </a:gradFill>
        <a:gradFill rotWithShape="1">
          <a:gsLst>
            <a:gs pos="0">
              <a:schemeClr val="phClr">
                <a:tint val="80000"/>
                <a:satMod val="300000"/>
              </a:schemeClr>
            </a:gs>
            <a:gs pos="100000">
              <a:schemeClr val="phClr">
                <a:shade val="30000"/>
                <a:satMod val="20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Sky.thmx</Template>
  <TotalTime>7399</TotalTime>
  <Words>446</Words>
  <Application>Microsoft Macintosh PowerPoint</Application>
  <PresentationFormat>On-screen Show (4:3)</PresentationFormat>
  <Paragraphs>21</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Sky</vt:lpstr>
      <vt:lpstr>Onion/Cheek cell</vt:lpstr>
      <vt:lpstr>   Fruits and vegetables are made of cells. Evidence that proves this is that we took a vegetable and/or fruit and looked at it under  a microscope. While looking under the microscope we had to use either methylene blue or iodine in order to see the cells. Only certain dyes will only work on certain specimens due to the color of it. If its  darker you should use methylene blue. If its like a clear transparent skin then you would typically use iodine. All cells have a nucleus, cell membrane, and cytoplasm. Plant cells have these but also have  a cell wall on the outside of the cell membrane. Since the onion and the potato both show cells when they are under a microscope this proves that they are made of cells.  </vt:lpstr>
      <vt:lpstr>Onion Cell</vt:lpstr>
      <vt:lpstr>Cheek Cell</vt:lpstr>
      <vt:lpstr>Potato cells </vt:lpstr>
      <vt:lpstr>Potato Cells</vt:lpstr>
      <vt:lpstr>Potato Skin Cells</vt:lpstr>
      <vt:lpstr>Potato Skin Cells</vt:lpstr>
    </vt:vector>
  </TitlesOfParts>
  <Company>PASD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Onion/Cheek cell</dc:title>
  <dc:creator>Administrator</dc:creator>
  <cp:lastModifiedBy>Administrator</cp:lastModifiedBy>
  <cp:revision>10</cp:revision>
  <dcterms:created xsi:type="dcterms:W3CDTF">2010-10-27T11:53:23Z</dcterms:created>
  <dcterms:modified xsi:type="dcterms:W3CDTF">2010-10-28T12:19:45Z</dcterms:modified>
</cp:coreProperties>
</file>